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0" r:id="rId3"/>
    <p:sldId id="257" r:id="rId4"/>
    <p:sldId id="262" r:id="rId5"/>
    <p:sldId id="259" r:id="rId6"/>
    <p:sldId id="258" r:id="rId7"/>
    <p:sldId id="263" r:id="rId8"/>
    <p:sldId id="264" r:id="rId9"/>
    <p:sldId id="261" r:id="rId10"/>
    <p:sldId id="260" r:id="rId11"/>
    <p:sldId id="265" r:id="rId12"/>
    <p:sldId id="268" r:id="rId13"/>
    <p:sldId id="26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4" r:id="rId29"/>
    <p:sldId id="282" r:id="rId30"/>
    <p:sldId id="283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300" r:id="rId44"/>
    <p:sldId id="301" r:id="rId45"/>
  </p:sldIdLst>
  <p:sldSz cx="18288000" cy="10287000"/>
  <p:notesSz cx="6858000" cy="9144000"/>
  <p:embeddedFontLst>
    <p:embeddedFont>
      <p:font typeface=".VnUniverse" panose="020B7200000000000000" pitchFamily="34" charset="0"/>
      <p:regular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1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2.svg"/><Relationship Id="rId15" Type="http://schemas.openxmlformats.org/officeDocument/2006/relationships/image" Target="../media/image29.png"/><Relationship Id="rId4" Type="http://schemas.openxmlformats.org/officeDocument/2006/relationships/image" Target="../media/image7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2.sv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5" Type="http://schemas.openxmlformats.org/officeDocument/2006/relationships/image" Target="../media/image22.svg"/><Relationship Id="rId10" Type="http://schemas.openxmlformats.org/officeDocument/2006/relationships/image" Target="../media/image61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0.sv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12" Type="http://schemas.openxmlformats.org/officeDocument/2006/relationships/image" Target="../media/image65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2.svg"/><Relationship Id="rId4" Type="http://schemas.openxmlformats.org/officeDocument/2006/relationships/image" Target="../media/image7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png"/><Relationship Id="rId4" Type="http://schemas.openxmlformats.org/officeDocument/2006/relationships/image" Target="../media/image8.sv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75.pn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3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7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2.sv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47.png"/><Relationship Id="rId4" Type="http://schemas.openxmlformats.org/officeDocument/2006/relationships/image" Target="../media/image18.sv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9.png"/><Relationship Id="rId4" Type="http://schemas.openxmlformats.org/officeDocument/2006/relationships/image" Target="../media/image24.sv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2.svg"/><Relationship Id="rId4" Type="http://schemas.openxmlformats.org/officeDocument/2006/relationships/image" Target="../media/image7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8.sv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0.png"/><Relationship Id="rId10" Type="http://schemas.openxmlformats.org/officeDocument/2006/relationships/image" Target="../media/image93.png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3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10" Type="http://schemas.openxmlformats.org/officeDocument/2006/relationships/image" Target="../media/image95.png"/><Relationship Id="rId4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5.svg"/><Relationship Id="rId7" Type="http://schemas.openxmlformats.org/officeDocument/2006/relationships/image" Target="../media/image97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7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2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2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INSET3">
            <a:extLst>
              <a:ext uri="{FF2B5EF4-FFF2-40B4-BE49-F238E27FC236}">
                <a16:creationId xmlns:a16="http://schemas.microsoft.com/office/drawing/2014/main" id="{284B1441-A672-43EA-A8D0-B81A956C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18" y="7315201"/>
            <a:ext cx="225028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OINSET2">
            <a:extLst>
              <a:ext uri="{FF2B5EF4-FFF2-40B4-BE49-F238E27FC236}">
                <a16:creationId xmlns:a16="http://schemas.microsoft.com/office/drawing/2014/main" id="{8472E339-93C0-49B9-B806-303B0482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957"/>
            <a:ext cx="2228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0">
            <a:extLst>
              <a:ext uri="{FF2B5EF4-FFF2-40B4-BE49-F238E27FC236}">
                <a16:creationId xmlns:a16="http://schemas.microsoft.com/office/drawing/2014/main" id="{C2841A3F-D703-4403-B588-B75BFBB810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91860" y="3990975"/>
            <a:ext cx="5457825" cy="1916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0" cap="none" spc="0" normalizeH="0" baseline="0" noProof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.VnUniverse"/>
              <a:ea typeface="+mn-ea"/>
              <a:cs typeface="+mn-cs"/>
            </a:endParaRPr>
          </a:p>
        </p:txBody>
      </p:sp>
      <p:pic>
        <p:nvPicPr>
          <p:cNvPr id="3077" name="Picture 12" descr="POINSET2">
            <a:extLst>
              <a:ext uri="{FF2B5EF4-FFF2-40B4-BE49-F238E27FC236}">
                <a16:creationId xmlns:a16="http://schemas.microsoft.com/office/drawing/2014/main" id="{26419CD9-2462-49AD-9D35-5F4A64C0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48939" y="375940"/>
            <a:ext cx="2971800" cy="22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328">
            <a:extLst>
              <a:ext uri="{FF2B5EF4-FFF2-40B4-BE49-F238E27FC236}">
                <a16:creationId xmlns:a16="http://schemas.microsoft.com/office/drawing/2014/main" id="{97368313-0819-48BB-931C-FA63D0328B06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7886700"/>
            <a:ext cx="5143500" cy="2121693"/>
            <a:chOff x="1296" y="2064"/>
            <a:chExt cx="2880" cy="891"/>
          </a:xfrm>
        </p:grpSpPr>
        <p:pic>
          <p:nvPicPr>
            <p:cNvPr id="3126" name="Picture 329" descr="ROSE1">
              <a:extLst>
                <a:ext uri="{FF2B5EF4-FFF2-40B4-BE49-F238E27FC236}">
                  <a16:creationId xmlns:a16="http://schemas.microsoft.com/office/drawing/2014/main" id="{BCEF1C1D-BA01-4841-B4F0-3B1FFA4EFB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7" name="Picture 330" descr="ROSE1">
              <a:extLst>
                <a:ext uri="{FF2B5EF4-FFF2-40B4-BE49-F238E27FC236}">
                  <a16:creationId xmlns:a16="http://schemas.microsoft.com/office/drawing/2014/main" id="{0D3E5F17-4DCE-4CB1-A49A-8A21089EC3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23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8" name="Picture 331" descr="ROSE1">
              <a:extLst>
                <a:ext uri="{FF2B5EF4-FFF2-40B4-BE49-F238E27FC236}">
                  <a16:creationId xmlns:a16="http://schemas.microsoft.com/office/drawing/2014/main" id="{B06918A7-A1F9-4E50-8693-13FD6E8A00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2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332" descr="!hp8ls2l">
              <a:extLst>
                <a:ext uri="{FF2B5EF4-FFF2-40B4-BE49-F238E27FC236}">
                  <a16:creationId xmlns:a16="http://schemas.microsoft.com/office/drawing/2014/main" id="{0A95F7D7-B377-4308-BBF0-812CC4E7F1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8"/>
              <a:ext cx="2304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0" name="Picture 333" descr="!hp8ls2l">
              <a:extLst>
                <a:ext uri="{FF2B5EF4-FFF2-40B4-BE49-F238E27FC236}">
                  <a16:creationId xmlns:a16="http://schemas.microsoft.com/office/drawing/2014/main" id="{0901254B-07BC-43F8-BE52-AD1F29E7DE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2" y="2064"/>
              <a:ext cx="230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8B4D8254-60E7-4968-9804-EF86226D5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1621" y="7122318"/>
            <a:ext cx="2466380" cy="2135982"/>
            <a:chOff x="760" y="3174"/>
            <a:chExt cx="1381" cy="897"/>
          </a:xfrm>
        </p:grpSpPr>
        <p:sp>
          <p:nvSpPr>
            <p:cNvPr id="3084" name="AutoShape 9">
              <a:extLst>
                <a:ext uri="{FF2B5EF4-FFF2-40B4-BE49-F238E27FC236}">
                  <a16:creationId xmlns:a16="http://schemas.microsoft.com/office/drawing/2014/main" id="{109C0367-2600-433F-B40D-994F0592BF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3174"/>
              <a:ext cx="1381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5" name="Freeform 11">
              <a:extLst>
                <a:ext uri="{FF2B5EF4-FFF2-40B4-BE49-F238E27FC236}">
                  <a16:creationId xmlns:a16="http://schemas.microsoft.com/office/drawing/2014/main" id="{070B9EC7-9C69-416F-AE4B-87E4B7A37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192"/>
              <a:ext cx="1273" cy="573"/>
            </a:xfrm>
            <a:custGeom>
              <a:avLst/>
              <a:gdLst>
                <a:gd name="T0" fmla="*/ 0 w 2547"/>
                <a:gd name="T1" fmla="*/ 0 h 1147"/>
                <a:gd name="T2" fmla="*/ 0 w 2547"/>
                <a:gd name="T3" fmla="*/ 0 h 1147"/>
                <a:gd name="T4" fmla="*/ 0 w 2547"/>
                <a:gd name="T5" fmla="*/ 0 h 1147"/>
                <a:gd name="T6" fmla="*/ 0 w 2547"/>
                <a:gd name="T7" fmla="*/ 0 h 1147"/>
                <a:gd name="T8" fmla="*/ 0 w 2547"/>
                <a:gd name="T9" fmla="*/ 0 h 1147"/>
                <a:gd name="T10" fmla="*/ 0 w 2547"/>
                <a:gd name="T11" fmla="*/ 0 h 1147"/>
                <a:gd name="T12" fmla="*/ 0 w 2547"/>
                <a:gd name="T13" fmla="*/ 0 h 1147"/>
                <a:gd name="T14" fmla="*/ 0 w 2547"/>
                <a:gd name="T15" fmla="*/ 0 h 1147"/>
                <a:gd name="T16" fmla="*/ 0 w 2547"/>
                <a:gd name="T17" fmla="*/ 0 h 1147"/>
                <a:gd name="T18" fmla="*/ 0 w 2547"/>
                <a:gd name="T19" fmla="*/ 0 h 1147"/>
                <a:gd name="T20" fmla="*/ 0 w 2547"/>
                <a:gd name="T21" fmla="*/ 0 h 1147"/>
                <a:gd name="T22" fmla="*/ 0 w 2547"/>
                <a:gd name="T23" fmla="*/ 0 h 1147"/>
                <a:gd name="T24" fmla="*/ 0 w 2547"/>
                <a:gd name="T25" fmla="*/ 0 h 1147"/>
                <a:gd name="T26" fmla="*/ 0 w 2547"/>
                <a:gd name="T27" fmla="*/ 0 h 1147"/>
                <a:gd name="T28" fmla="*/ 0 w 2547"/>
                <a:gd name="T29" fmla="*/ 0 h 1147"/>
                <a:gd name="T30" fmla="*/ 0 w 2547"/>
                <a:gd name="T31" fmla="*/ 0 h 1147"/>
                <a:gd name="T32" fmla="*/ 0 w 2547"/>
                <a:gd name="T33" fmla="*/ 0 h 1147"/>
                <a:gd name="T34" fmla="*/ 0 w 2547"/>
                <a:gd name="T35" fmla="*/ 0 h 1147"/>
                <a:gd name="T36" fmla="*/ 0 w 2547"/>
                <a:gd name="T37" fmla="*/ 0 h 1147"/>
                <a:gd name="T38" fmla="*/ 0 w 2547"/>
                <a:gd name="T39" fmla="*/ 0 h 1147"/>
                <a:gd name="T40" fmla="*/ 0 w 2547"/>
                <a:gd name="T41" fmla="*/ 0 h 1147"/>
                <a:gd name="T42" fmla="*/ 0 w 2547"/>
                <a:gd name="T43" fmla="*/ 0 h 1147"/>
                <a:gd name="T44" fmla="*/ 0 w 2547"/>
                <a:gd name="T45" fmla="*/ 0 h 1147"/>
                <a:gd name="T46" fmla="*/ 0 w 2547"/>
                <a:gd name="T47" fmla="*/ 0 h 1147"/>
                <a:gd name="T48" fmla="*/ 0 w 2547"/>
                <a:gd name="T49" fmla="*/ 0 h 1147"/>
                <a:gd name="T50" fmla="*/ 0 w 2547"/>
                <a:gd name="T51" fmla="*/ 0 h 1147"/>
                <a:gd name="T52" fmla="*/ 0 w 2547"/>
                <a:gd name="T53" fmla="*/ 0 h 1147"/>
                <a:gd name="T54" fmla="*/ 0 w 2547"/>
                <a:gd name="T55" fmla="*/ 0 h 1147"/>
                <a:gd name="T56" fmla="*/ 0 w 2547"/>
                <a:gd name="T57" fmla="*/ 0 h 1147"/>
                <a:gd name="T58" fmla="*/ 0 w 2547"/>
                <a:gd name="T59" fmla="*/ 0 h 1147"/>
                <a:gd name="T60" fmla="*/ 0 w 2547"/>
                <a:gd name="T61" fmla="*/ 0 h 1147"/>
                <a:gd name="T62" fmla="*/ 0 w 2547"/>
                <a:gd name="T63" fmla="*/ 0 h 1147"/>
                <a:gd name="T64" fmla="*/ 0 w 2547"/>
                <a:gd name="T65" fmla="*/ 0 h 1147"/>
                <a:gd name="T66" fmla="*/ 0 w 2547"/>
                <a:gd name="T67" fmla="*/ 0 h 1147"/>
                <a:gd name="T68" fmla="*/ 0 w 2547"/>
                <a:gd name="T69" fmla="*/ 0 h 1147"/>
                <a:gd name="T70" fmla="*/ 0 w 2547"/>
                <a:gd name="T71" fmla="*/ 0 h 1147"/>
                <a:gd name="T72" fmla="*/ 0 w 2547"/>
                <a:gd name="T73" fmla="*/ 0 h 1147"/>
                <a:gd name="T74" fmla="*/ 0 w 2547"/>
                <a:gd name="T75" fmla="*/ 0 h 1147"/>
                <a:gd name="T76" fmla="*/ 0 w 2547"/>
                <a:gd name="T77" fmla="*/ 0 h 1147"/>
                <a:gd name="T78" fmla="*/ 0 w 2547"/>
                <a:gd name="T79" fmla="*/ 0 h 1147"/>
                <a:gd name="T80" fmla="*/ 0 w 2547"/>
                <a:gd name="T81" fmla="*/ 0 h 1147"/>
                <a:gd name="T82" fmla="*/ 0 w 2547"/>
                <a:gd name="T83" fmla="*/ 0 h 1147"/>
                <a:gd name="T84" fmla="*/ 0 w 2547"/>
                <a:gd name="T85" fmla="*/ 0 h 1147"/>
                <a:gd name="T86" fmla="*/ 0 w 2547"/>
                <a:gd name="T87" fmla="*/ 0 h 1147"/>
                <a:gd name="T88" fmla="*/ 0 w 2547"/>
                <a:gd name="T89" fmla="*/ 0 h 1147"/>
                <a:gd name="T90" fmla="*/ 0 w 2547"/>
                <a:gd name="T91" fmla="*/ 0 h 1147"/>
                <a:gd name="T92" fmla="*/ 0 w 2547"/>
                <a:gd name="T93" fmla="*/ 0 h 1147"/>
                <a:gd name="T94" fmla="*/ 0 w 2547"/>
                <a:gd name="T95" fmla="*/ 0 h 1147"/>
                <a:gd name="T96" fmla="*/ 0 w 2547"/>
                <a:gd name="T97" fmla="*/ 0 h 1147"/>
                <a:gd name="T98" fmla="*/ 0 w 2547"/>
                <a:gd name="T99" fmla="*/ 0 h 1147"/>
                <a:gd name="T100" fmla="*/ 0 w 2547"/>
                <a:gd name="T101" fmla="*/ 0 h 1147"/>
                <a:gd name="T102" fmla="*/ 0 w 2547"/>
                <a:gd name="T103" fmla="*/ 0 h 1147"/>
                <a:gd name="T104" fmla="*/ 0 w 2547"/>
                <a:gd name="T105" fmla="*/ 0 h 1147"/>
                <a:gd name="T106" fmla="*/ 0 w 2547"/>
                <a:gd name="T107" fmla="*/ 0 h 1147"/>
                <a:gd name="T108" fmla="*/ 0 w 2547"/>
                <a:gd name="T109" fmla="*/ 0 h 1147"/>
                <a:gd name="T110" fmla="*/ 0 w 2547"/>
                <a:gd name="T111" fmla="*/ 0 h 1147"/>
                <a:gd name="T112" fmla="*/ 0 w 2547"/>
                <a:gd name="T113" fmla="*/ 0 h 1147"/>
                <a:gd name="T114" fmla="*/ 0 w 2547"/>
                <a:gd name="T115" fmla="*/ 0 h 1147"/>
                <a:gd name="T116" fmla="*/ 0 w 2547"/>
                <a:gd name="T117" fmla="*/ 0 h 11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7"/>
                <a:gd name="T178" fmla="*/ 0 h 1147"/>
                <a:gd name="T179" fmla="*/ 2547 w 2547"/>
                <a:gd name="T180" fmla="*/ 1147 h 11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7" h="1147">
                  <a:moveTo>
                    <a:pt x="173" y="817"/>
                  </a:moveTo>
                  <a:lnTo>
                    <a:pt x="170" y="821"/>
                  </a:lnTo>
                  <a:lnTo>
                    <a:pt x="165" y="824"/>
                  </a:lnTo>
                  <a:lnTo>
                    <a:pt x="161" y="828"/>
                  </a:lnTo>
                  <a:lnTo>
                    <a:pt x="157" y="831"/>
                  </a:lnTo>
                  <a:lnTo>
                    <a:pt x="138" y="847"/>
                  </a:lnTo>
                  <a:lnTo>
                    <a:pt x="120" y="863"/>
                  </a:lnTo>
                  <a:lnTo>
                    <a:pt x="102" y="878"/>
                  </a:lnTo>
                  <a:lnTo>
                    <a:pt x="83" y="892"/>
                  </a:lnTo>
                  <a:lnTo>
                    <a:pt x="64" y="904"/>
                  </a:lnTo>
                  <a:lnTo>
                    <a:pt x="44" y="913"/>
                  </a:lnTo>
                  <a:lnTo>
                    <a:pt x="22" y="919"/>
                  </a:lnTo>
                  <a:lnTo>
                    <a:pt x="0" y="921"/>
                  </a:lnTo>
                  <a:lnTo>
                    <a:pt x="0" y="974"/>
                  </a:lnTo>
                  <a:lnTo>
                    <a:pt x="0" y="989"/>
                  </a:lnTo>
                  <a:lnTo>
                    <a:pt x="0" y="1147"/>
                  </a:lnTo>
                  <a:lnTo>
                    <a:pt x="2547" y="1147"/>
                  </a:lnTo>
                  <a:lnTo>
                    <a:pt x="2547" y="989"/>
                  </a:lnTo>
                  <a:lnTo>
                    <a:pt x="2547" y="974"/>
                  </a:lnTo>
                  <a:lnTo>
                    <a:pt x="2547" y="960"/>
                  </a:lnTo>
                  <a:lnTo>
                    <a:pt x="2543" y="959"/>
                  </a:lnTo>
                  <a:lnTo>
                    <a:pt x="2540" y="959"/>
                  </a:lnTo>
                  <a:lnTo>
                    <a:pt x="2536" y="959"/>
                  </a:lnTo>
                  <a:lnTo>
                    <a:pt x="2532" y="958"/>
                  </a:lnTo>
                  <a:lnTo>
                    <a:pt x="2512" y="953"/>
                  </a:lnTo>
                  <a:lnTo>
                    <a:pt x="2493" y="945"/>
                  </a:lnTo>
                  <a:lnTo>
                    <a:pt x="2474" y="936"/>
                  </a:lnTo>
                  <a:lnTo>
                    <a:pt x="2456" y="924"/>
                  </a:lnTo>
                  <a:lnTo>
                    <a:pt x="2438" y="912"/>
                  </a:lnTo>
                  <a:lnTo>
                    <a:pt x="2421" y="898"/>
                  </a:lnTo>
                  <a:lnTo>
                    <a:pt x="2405" y="883"/>
                  </a:lnTo>
                  <a:lnTo>
                    <a:pt x="2389" y="868"/>
                  </a:lnTo>
                  <a:lnTo>
                    <a:pt x="2385" y="864"/>
                  </a:lnTo>
                  <a:lnTo>
                    <a:pt x="2382" y="861"/>
                  </a:lnTo>
                  <a:lnTo>
                    <a:pt x="2377" y="858"/>
                  </a:lnTo>
                  <a:lnTo>
                    <a:pt x="2374" y="854"/>
                  </a:lnTo>
                  <a:lnTo>
                    <a:pt x="2368" y="848"/>
                  </a:lnTo>
                  <a:lnTo>
                    <a:pt x="2362" y="843"/>
                  </a:lnTo>
                  <a:lnTo>
                    <a:pt x="2355" y="837"/>
                  </a:lnTo>
                  <a:lnTo>
                    <a:pt x="2350" y="831"/>
                  </a:lnTo>
                  <a:lnTo>
                    <a:pt x="2346" y="828"/>
                  </a:lnTo>
                  <a:lnTo>
                    <a:pt x="2343" y="824"/>
                  </a:lnTo>
                  <a:lnTo>
                    <a:pt x="2338" y="821"/>
                  </a:lnTo>
                  <a:lnTo>
                    <a:pt x="2335" y="817"/>
                  </a:lnTo>
                  <a:lnTo>
                    <a:pt x="2322" y="807"/>
                  </a:lnTo>
                  <a:lnTo>
                    <a:pt x="2309" y="797"/>
                  </a:lnTo>
                  <a:lnTo>
                    <a:pt x="2297" y="788"/>
                  </a:lnTo>
                  <a:lnTo>
                    <a:pt x="2284" y="780"/>
                  </a:lnTo>
                  <a:lnTo>
                    <a:pt x="2271" y="773"/>
                  </a:lnTo>
                  <a:lnTo>
                    <a:pt x="2257" y="768"/>
                  </a:lnTo>
                  <a:lnTo>
                    <a:pt x="2244" y="763"/>
                  </a:lnTo>
                  <a:lnTo>
                    <a:pt x="2230" y="761"/>
                  </a:lnTo>
                  <a:lnTo>
                    <a:pt x="2226" y="760"/>
                  </a:lnTo>
                  <a:lnTo>
                    <a:pt x="2223" y="760"/>
                  </a:lnTo>
                  <a:lnTo>
                    <a:pt x="2219" y="760"/>
                  </a:lnTo>
                  <a:lnTo>
                    <a:pt x="2216" y="760"/>
                  </a:lnTo>
                  <a:lnTo>
                    <a:pt x="2202" y="761"/>
                  </a:lnTo>
                  <a:lnTo>
                    <a:pt x="2187" y="764"/>
                  </a:lnTo>
                  <a:lnTo>
                    <a:pt x="2173" y="769"/>
                  </a:lnTo>
                  <a:lnTo>
                    <a:pt x="2158" y="776"/>
                  </a:lnTo>
                  <a:lnTo>
                    <a:pt x="2143" y="784"/>
                  </a:lnTo>
                  <a:lnTo>
                    <a:pt x="2128" y="794"/>
                  </a:lnTo>
                  <a:lnTo>
                    <a:pt x="2115" y="806"/>
                  </a:lnTo>
                  <a:lnTo>
                    <a:pt x="2100" y="817"/>
                  </a:lnTo>
                  <a:lnTo>
                    <a:pt x="2095" y="821"/>
                  </a:lnTo>
                  <a:lnTo>
                    <a:pt x="2092" y="824"/>
                  </a:lnTo>
                  <a:lnTo>
                    <a:pt x="2087" y="828"/>
                  </a:lnTo>
                  <a:lnTo>
                    <a:pt x="2082" y="832"/>
                  </a:lnTo>
                  <a:lnTo>
                    <a:pt x="2080" y="835"/>
                  </a:lnTo>
                  <a:lnTo>
                    <a:pt x="2078" y="837"/>
                  </a:lnTo>
                  <a:lnTo>
                    <a:pt x="2074" y="839"/>
                  </a:lnTo>
                  <a:lnTo>
                    <a:pt x="2072" y="841"/>
                  </a:lnTo>
                  <a:lnTo>
                    <a:pt x="2069" y="845"/>
                  </a:lnTo>
                  <a:lnTo>
                    <a:pt x="2065" y="848"/>
                  </a:lnTo>
                  <a:lnTo>
                    <a:pt x="2062" y="852"/>
                  </a:lnTo>
                  <a:lnTo>
                    <a:pt x="2058" y="855"/>
                  </a:lnTo>
                  <a:lnTo>
                    <a:pt x="2041" y="871"/>
                  </a:lnTo>
                  <a:lnTo>
                    <a:pt x="2024" y="887"/>
                  </a:lnTo>
                  <a:lnTo>
                    <a:pt x="2006" y="904"/>
                  </a:lnTo>
                  <a:lnTo>
                    <a:pt x="1989" y="920"/>
                  </a:lnTo>
                  <a:lnTo>
                    <a:pt x="1972" y="935"/>
                  </a:lnTo>
                  <a:lnTo>
                    <a:pt x="1954" y="949"/>
                  </a:lnTo>
                  <a:lnTo>
                    <a:pt x="1937" y="962"/>
                  </a:lnTo>
                  <a:lnTo>
                    <a:pt x="1920" y="974"/>
                  </a:lnTo>
                  <a:lnTo>
                    <a:pt x="1915" y="977"/>
                  </a:lnTo>
                  <a:lnTo>
                    <a:pt x="1909" y="981"/>
                  </a:lnTo>
                  <a:lnTo>
                    <a:pt x="1905" y="984"/>
                  </a:lnTo>
                  <a:lnTo>
                    <a:pt x="1899" y="987"/>
                  </a:lnTo>
                  <a:lnTo>
                    <a:pt x="1898" y="988"/>
                  </a:lnTo>
                  <a:lnTo>
                    <a:pt x="1897" y="988"/>
                  </a:lnTo>
                  <a:lnTo>
                    <a:pt x="1896" y="988"/>
                  </a:lnTo>
                  <a:lnTo>
                    <a:pt x="1895" y="989"/>
                  </a:lnTo>
                  <a:lnTo>
                    <a:pt x="1886" y="992"/>
                  </a:lnTo>
                  <a:lnTo>
                    <a:pt x="1878" y="996"/>
                  </a:lnTo>
                  <a:lnTo>
                    <a:pt x="1870" y="999"/>
                  </a:lnTo>
                  <a:lnTo>
                    <a:pt x="1862" y="1001"/>
                  </a:lnTo>
                  <a:lnTo>
                    <a:pt x="1854" y="1004"/>
                  </a:lnTo>
                  <a:lnTo>
                    <a:pt x="1846" y="1005"/>
                  </a:lnTo>
                  <a:lnTo>
                    <a:pt x="1838" y="1006"/>
                  </a:lnTo>
                  <a:lnTo>
                    <a:pt x="1830" y="1006"/>
                  </a:lnTo>
                  <a:lnTo>
                    <a:pt x="1823" y="1006"/>
                  </a:lnTo>
                  <a:lnTo>
                    <a:pt x="1816" y="1005"/>
                  </a:lnTo>
                  <a:lnTo>
                    <a:pt x="1809" y="1004"/>
                  </a:lnTo>
                  <a:lnTo>
                    <a:pt x="1802" y="1001"/>
                  </a:lnTo>
                  <a:lnTo>
                    <a:pt x="1795" y="999"/>
                  </a:lnTo>
                  <a:lnTo>
                    <a:pt x="1788" y="996"/>
                  </a:lnTo>
                  <a:lnTo>
                    <a:pt x="1783" y="992"/>
                  </a:lnTo>
                  <a:lnTo>
                    <a:pt x="1776" y="989"/>
                  </a:lnTo>
                  <a:lnTo>
                    <a:pt x="1771" y="985"/>
                  </a:lnTo>
                  <a:lnTo>
                    <a:pt x="1765" y="981"/>
                  </a:lnTo>
                  <a:lnTo>
                    <a:pt x="1761" y="976"/>
                  </a:lnTo>
                  <a:lnTo>
                    <a:pt x="1755" y="972"/>
                  </a:lnTo>
                  <a:lnTo>
                    <a:pt x="1752" y="968"/>
                  </a:lnTo>
                  <a:lnTo>
                    <a:pt x="1748" y="965"/>
                  </a:lnTo>
                  <a:lnTo>
                    <a:pt x="1745" y="961"/>
                  </a:lnTo>
                  <a:lnTo>
                    <a:pt x="1740" y="957"/>
                  </a:lnTo>
                  <a:lnTo>
                    <a:pt x="1730" y="945"/>
                  </a:lnTo>
                  <a:lnTo>
                    <a:pt x="1719" y="931"/>
                  </a:lnTo>
                  <a:lnTo>
                    <a:pt x="1710" y="917"/>
                  </a:lnTo>
                  <a:lnTo>
                    <a:pt x="1700" y="902"/>
                  </a:lnTo>
                  <a:lnTo>
                    <a:pt x="1691" y="885"/>
                  </a:lnTo>
                  <a:lnTo>
                    <a:pt x="1681" y="868"/>
                  </a:lnTo>
                  <a:lnTo>
                    <a:pt x="1672" y="851"/>
                  </a:lnTo>
                  <a:lnTo>
                    <a:pt x="1663" y="831"/>
                  </a:lnTo>
                  <a:lnTo>
                    <a:pt x="1662" y="828"/>
                  </a:lnTo>
                  <a:lnTo>
                    <a:pt x="1659" y="824"/>
                  </a:lnTo>
                  <a:lnTo>
                    <a:pt x="1658" y="821"/>
                  </a:lnTo>
                  <a:lnTo>
                    <a:pt x="1657" y="817"/>
                  </a:lnTo>
                  <a:lnTo>
                    <a:pt x="1650" y="801"/>
                  </a:lnTo>
                  <a:lnTo>
                    <a:pt x="1642" y="784"/>
                  </a:lnTo>
                  <a:lnTo>
                    <a:pt x="1635" y="767"/>
                  </a:lnTo>
                  <a:lnTo>
                    <a:pt x="1628" y="748"/>
                  </a:lnTo>
                  <a:lnTo>
                    <a:pt x="1621" y="730"/>
                  </a:lnTo>
                  <a:lnTo>
                    <a:pt x="1615" y="711"/>
                  </a:lnTo>
                  <a:lnTo>
                    <a:pt x="1608" y="693"/>
                  </a:lnTo>
                  <a:lnTo>
                    <a:pt x="1601" y="673"/>
                  </a:lnTo>
                  <a:lnTo>
                    <a:pt x="1600" y="671"/>
                  </a:lnTo>
                  <a:lnTo>
                    <a:pt x="1598" y="668"/>
                  </a:lnTo>
                  <a:lnTo>
                    <a:pt x="1597" y="665"/>
                  </a:lnTo>
                  <a:lnTo>
                    <a:pt x="1596" y="663"/>
                  </a:lnTo>
                  <a:lnTo>
                    <a:pt x="1596" y="662"/>
                  </a:lnTo>
                  <a:lnTo>
                    <a:pt x="1596" y="661"/>
                  </a:lnTo>
                  <a:lnTo>
                    <a:pt x="1595" y="659"/>
                  </a:lnTo>
                  <a:lnTo>
                    <a:pt x="1593" y="650"/>
                  </a:lnTo>
                  <a:lnTo>
                    <a:pt x="1589" y="640"/>
                  </a:lnTo>
                  <a:lnTo>
                    <a:pt x="1586" y="630"/>
                  </a:lnTo>
                  <a:lnTo>
                    <a:pt x="1582" y="620"/>
                  </a:lnTo>
                  <a:lnTo>
                    <a:pt x="1578" y="608"/>
                  </a:lnTo>
                  <a:lnTo>
                    <a:pt x="1574" y="594"/>
                  </a:lnTo>
                  <a:lnTo>
                    <a:pt x="1570" y="581"/>
                  </a:lnTo>
                  <a:lnTo>
                    <a:pt x="1565" y="567"/>
                  </a:lnTo>
                  <a:lnTo>
                    <a:pt x="1560" y="555"/>
                  </a:lnTo>
                  <a:lnTo>
                    <a:pt x="1557" y="541"/>
                  </a:lnTo>
                  <a:lnTo>
                    <a:pt x="1552" y="528"/>
                  </a:lnTo>
                  <a:lnTo>
                    <a:pt x="1548" y="514"/>
                  </a:lnTo>
                  <a:lnTo>
                    <a:pt x="1547" y="511"/>
                  </a:lnTo>
                  <a:lnTo>
                    <a:pt x="1545" y="507"/>
                  </a:lnTo>
                  <a:lnTo>
                    <a:pt x="1544" y="504"/>
                  </a:lnTo>
                  <a:lnTo>
                    <a:pt x="1543" y="501"/>
                  </a:lnTo>
                  <a:lnTo>
                    <a:pt x="1537" y="482"/>
                  </a:lnTo>
                  <a:lnTo>
                    <a:pt x="1532" y="465"/>
                  </a:lnTo>
                  <a:lnTo>
                    <a:pt x="1526" y="446"/>
                  </a:lnTo>
                  <a:lnTo>
                    <a:pt x="1520" y="428"/>
                  </a:lnTo>
                  <a:lnTo>
                    <a:pt x="1513" y="410"/>
                  </a:lnTo>
                  <a:lnTo>
                    <a:pt x="1507" y="392"/>
                  </a:lnTo>
                  <a:lnTo>
                    <a:pt x="1502" y="374"/>
                  </a:lnTo>
                  <a:lnTo>
                    <a:pt x="1496" y="357"/>
                  </a:lnTo>
                  <a:lnTo>
                    <a:pt x="1495" y="353"/>
                  </a:lnTo>
                  <a:lnTo>
                    <a:pt x="1494" y="350"/>
                  </a:lnTo>
                  <a:lnTo>
                    <a:pt x="1492" y="346"/>
                  </a:lnTo>
                  <a:lnTo>
                    <a:pt x="1491" y="342"/>
                  </a:lnTo>
                  <a:lnTo>
                    <a:pt x="1484" y="323"/>
                  </a:lnTo>
                  <a:lnTo>
                    <a:pt x="1479" y="305"/>
                  </a:lnTo>
                  <a:lnTo>
                    <a:pt x="1472" y="286"/>
                  </a:lnTo>
                  <a:lnTo>
                    <a:pt x="1466" y="269"/>
                  </a:lnTo>
                  <a:lnTo>
                    <a:pt x="1459" y="251"/>
                  </a:lnTo>
                  <a:lnTo>
                    <a:pt x="1452" y="233"/>
                  </a:lnTo>
                  <a:lnTo>
                    <a:pt x="1446" y="216"/>
                  </a:lnTo>
                  <a:lnTo>
                    <a:pt x="1439" y="200"/>
                  </a:lnTo>
                  <a:lnTo>
                    <a:pt x="1436" y="192"/>
                  </a:lnTo>
                  <a:lnTo>
                    <a:pt x="1432" y="183"/>
                  </a:lnTo>
                  <a:lnTo>
                    <a:pt x="1429" y="175"/>
                  </a:lnTo>
                  <a:lnTo>
                    <a:pt x="1426" y="167"/>
                  </a:lnTo>
                  <a:lnTo>
                    <a:pt x="1416" y="147"/>
                  </a:lnTo>
                  <a:lnTo>
                    <a:pt x="1407" y="129"/>
                  </a:lnTo>
                  <a:lnTo>
                    <a:pt x="1398" y="111"/>
                  </a:lnTo>
                  <a:lnTo>
                    <a:pt x="1389" y="94"/>
                  </a:lnTo>
                  <a:lnTo>
                    <a:pt x="1379" y="79"/>
                  </a:lnTo>
                  <a:lnTo>
                    <a:pt x="1370" y="65"/>
                  </a:lnTo>
                  <a:lnTo>
                    <a:pt x="1361" y="52"/>
                  </a:lnTo>
                  <a:lnTo>
                    <a:pt x="1351" y="40"/>
                  </a:lnTo>
                  <a:lnTo>
                    <a:pt x="1346" y="35"/>
                  </a:lnTo>
                  <a:lnTo>
                    <a:pt x="1343" y="32"/>
                  </a:lnTo>
                  <a:lnTo>
                    <a:pt x="1339" y="28"/>
                  </a:lnTo>
                  <a:lnTo>
                    <a:pt x="1336" y="25"/>
                  </a:lnTo>
                  <a:lnTo>
                    <a:pt x="1329" y="19"/>
                  </a:lnTo>
                  <a:lnTo>
                    <a:pt x="1322" y="15"/>
                  </a:lnTo>
                  <a:lnTo>
                    <a:pt x="1315" y="11"/>
                  </a:lnTo>
                  <a:lnTo>
                    <a:pt x="1308" y="7"/>
                  </a:lnTo>
                  <a:lnTo>
                    <a:pt x="1301" y="4"/>
                  </a:lnTo>
                  <a:lnTo>
                    <a:pt x="1294" y="2"/>
                  </a:lnTo>
                  <a:lnTo>
                    <a:pt x="1287" y="1"/>
                  </a:lnTo>
                  <a:lnTo>
                    <a:pt x="1280" y="0"/>
                  </a:lnTo>
                  <a:lnTo>
                    <a:pt x="1279" y="0"/>
                  </a:lnTo>
                  <a:lnTo>
                    <a:pt x="1278" y="0"/>
                  </a:lnTo>
                  <a:lnTo>
                    <a:pt x="1277" y="0"/>
                  </a:lnTo>
                  <a:lnTo>
                    <a:pt x="1275" y="0"/>
                  </a:lnTo>
                  <a:lnTo>
                    <a:pt x="1271" y="0"/>
                  </a:lnTo>
                  <a:lnTo>
                    <a:pt x="1269" y="1"/>
                  </a:lnTo>
                  <a:lnTo>
                    <a:pt x="1265" y="1"/>
                  </a:lnTo>
                  <a:lnTo>
                    <a:pt x="1260" y="2"/>
                  </a:lnTo>
                  <a:lnTo>
                    <a:pt x="1254" y="4"/>
                  </a:lnTo>
                  <a:lnTo>
                    <a:pt x="1248" y="7"/>
                  </a:lnTo>
                  <a:lnTo>
                    <a:pt x="1242" y="9"/>
                  </a:lnTo>
                  <a:lnTo>
                    <a:pt x="1235" y="12"/>
                  </a:lnTo>
                  <a:lnTo>
                    <a:pt x="1230" y="16"/>
                  </a:lnTo>
                  <a:lnTo>
                    <a:pt x="1224" y="20"/>
                  </a:lnTo>
                  <a:lnTo>
                    <a:pt x="1218" y="25"/>
                  </a:lnTo>
                  <a:lnTo>
                    <a:pt x="1215" y="28"/>
                  </a:lnTo>
                  <a:lnTo>
                    <a:pt x="1211" y="32"/>
                  </a:lnTo>
                  <a:lnTo>
                    <a:pt x="1208" y="35"/>
                  </a:lnTo>
                  <a:lnTo>
                    <a:pt x="1204" y="40"/>
                  </a:lnTo>
                  <a:lnTo>
                    <a:pt x="1194" y="53"/>
                  </a:lnTo>
                  <a:lnTo>
                    <a:pt x="1184" y="68"/>
                  </a:lnTo>
                  <a:lnTo>
                    <a:pt x="1173" y="83"/>
                  </a:lnTo>
                  <a:lnTo>
                    <a:pt x="1163" y="100"/>
                  </a:lnTo>
                  <a:lnTo>
                    <a:pt x="1152" y="118"/>
                  </a:lnTo>
                  <a:lnTo>
                    <a:pt x="1142" y="138"/>
                  </a:lnTo>
                  <a:lnTo>
                    <a:pt x="1133" y="157"/>
                  </a:lnTo>
                  <a:lnTo>
                    <a:pt x="1122" y="179"/>
                  </a:lnTo>
                  <a:lnTo>
                    <a:pt x="1119" y="187"/>
                  </a:lnTo>
                  <a:lnTo>
                    <a:pt x="1116" y="195"/>
                  </a:lnTo>
                  <a:lnTo>
                    <a:pt x="1112" y="204"/>
                  </a:lnTo>
                  <a:lnTo>
                    <a:pt x="1109" y="212"/>
                  </a:lnTo>
                  <a:lnTo>
                    <a:pt x="1102" y="227"/>
                  </a:lnTo>
                  <a:lnTo>
                    <a:pt x="1096" y="243"/>
                  </a:lnTo>
                  <a:lnTo>
                    <a:pt x="1089" y="259"/>
                  </a:lnTo>
                  <a:lnTo>
                    <a:pt x="1083" y="275"/>
                  </a:lnTo>
                  <a:lnTo>
                    <a:pt x="1078" y="291"/>
                  </a:lnTo>
                  <a:lnTo>
                    <a:pt x="1072" y="308"/>
                  </a:lnTo>
                  <a:lnTo>
                    <a:pt x="1065" y="326"/>
                  </a:lnTo>
                  <a:lnTo>
                    <a:pt x="1059" y="343"/>
                  </a:lnTo>
                  <a:lnTo>
                    <a:pt x="1058" y="346"/>
                  </a:lnTo>
                  <a:lnTo>
                    <a:pt x="1057" y="350"/>
                  </a:lnTo>
                  <a:lnTo>
                    <a:pt x="1055" y="353"/>
                  </a:lnTo>
                  <a:lnTo>
                    <a:pt x="1053" y="357"/>
                  </a:lnTo>
                  <a:lnTo>
                    <a:pt x="1048" y="374"/>
                  </a:lnTo>
                  <a:lnTo>
                    <a:pt x="1042" y="391"/>
                  </a:lnTo>
                  <a:lnTo>
                    <a:pt x="1035" y="410"/>
                  </a:lnTo>
                  <a:lnTo>
                    <a:pt x="1029" y="428"/>
                  </a:lnTo>
                  <a:lnTo>
                    <a:pt x="1023" y="446"/>
                  </a:lnTo>
                  <a:lnTo>
                    <a:pt x="1018" y="464"/>
                  </a:lnTo>
                  <a:lnTo>
                    <a:pt x="1011" y="482"/>
                  </a:lnTo>
                  <a:lnTo>
                    <a:pt x="1005" y="501"/>
                  </a:lnTo>
                  <a:lnTo>
                    <a:pt x="1004" y="504"/>
                  </a:lnTo>
                  <a:lnTo>
                    <a:pt x="1003" y="507"/>
                  </a:lnTo>
                  <a:lnTo>
                    <a:pt x="1001" y="511"/>
                  </a:lnTo>
                  <a:lnTo>
                    <a:pt x="1000" y="516"/>
                  </a:lnTo>
                  <a:lnTo>
                    <a:pt x="996" y="529"/>
                  </a:lnTo>
                  <a:lnTo>
                    <a:pt x="991" y="542"/>
                  </a:lnTo>
                  <a:lnTo>
                    <a:pt x="987" y="556"/>
                  </a:lnTo>
                  <a:lnTo>
                    <a:pt x="983" y="569"/>
                  </a:lnTo>
                  <a:lnTo>
                    <a:pt x="978" y="581"/>
                  </a:lnTo>
                  <a:lnTo>
                    <a:pt x="974" y="595"/>
                  </a:lnTo>
                  <a:lnTo>
                    <a:pt x="969" y="608"/>
                  </a:lnTo>
                  <a:lnTo>
                    <a:pt x="965" y="621"/>
                  </a:lnTo>
                  <a:lnTo>
                    <a:pt x="960" y="634"/>
                  </a:lnTo>
                  <a:lnTo>
                    <a:pt x="955" y="647"/>
                  </a:lnTo>
                  <a:lnTo>
                    <a:pt x="951" y="661"/>
                  </a:lnTo>
                  <a:lnTo>
                    <a:pt x="946" y="673"/>
                  </a:lnTo>
                  <a:lnTo>
                    <a:pt x="939" y="692"/>
                  </a:lnTo>
                  <a:lnTo>
                    <a:pt x="932" y="711"/>
                  </a:lnTo>
                  <a:lnTo>
                    <a:pt x="925" y="730"/>
                  </a:lnTo>
                  <a:lnTo>
                    <a:pt x="919" y="748"/>
                  </a:lnTo>
                  <a:lnTo>
                    <a:pt x="912" y="765"/>
                  </a:lnTo>
                  <a:lnTo>
                    <a:pt x="905" y="784"/>
                  </a:lnTo>
                  <a:lnTo>
                    <a:pt x="897" y="801"/>
                  </a:lnTo>
                  <a:lnTo>
                    <a:pt x="890" y="817"/>
                  </a:lnTo>
                  <a:lnTo>
                    <a:pt x="889" y="821"/>
                  </a:lnTo>
                  <a:lnTo>
                    <a:pt x="886" y="824"/>
                  </a:lnTo>
                  <a:lnTo>
                    <a:pt x="885" y="828"/>
                  </a:lnTo>
                  <a:lnTo>
                    <a:pt x="883" y="831"/>
                  </a:lnTo>
                  <a:lnTo>
                    <a:pt x="874" y="851"/>
                  </a:lnTo>
                  <a:lnTo>
                    <a:pt x="864" y="870"/>
                  </a:lnTo>
                  <a:lnTo>
                    <a:pt x="855" y="889"/>
                  </a:lnTo>
                  <a:lnTo>
                    <a:pt x="846" y="906"/>
                  </a:lnTo>
                  <a:lnTo>
                    <a:pt x="836" y="922"/>
                  </a:lnTo>
                  <a:lnTo>
                    <a:pt x="826" y="937"/>
                  </a:lnTo>
                  <a:lnTo>
                    <a:pt x="817" y="951"/>
                  </a:lnTo>
                  <a:lnTo>
                    <a:pt x="807" y="963"/>
                  </a:lnTo>
                  <a:lnTo>
                    <a:pt x="801" y="970"/>
                  </a:lnTo>
                  <a:lnTo>
                    <a:pt x="795" y="977"/>
                  </a:lnTo>
                  <a:lnTo>
                    <a:pt x="789" y="983"/>
                  </a:lnTo>
                  <a:lnTo>
                    <a:pt x="784" y="989"/>
                  </a:lnTo>
                  <a:lnTo>
                    <a:pt x="776" y="996"/>
                  </a:lnTo>
                  <a:lnTo>
                    <a:pt x="768" y="1001"/>
                  </a:lnTo>
                  <a:lnTo>
                    <a:pt x="758" y="1007"/>
                  </a:lnTo>
                  <a:lnTo>
                    <a:pt x="750" y="1012"/>
                  </a:lnTo>
                  <a:lnTo>
                    <a:pt x="741" y="1015"/>
                  </a:lnTo>
                  <a:lnTo>
                    <a:pt x="733" y="1018"/>
                  </a:lnTo>
                  <a:lnTo>
                    <a:pt x="724" y="1020"/>
                  </a:lnTo>
                  <a:lnTo>
                    <a:pt x="715" y="1020"/>
                  </a:lnTo>
                  <a:lnTo>
                    <a:pt x="705" y="1020"/>
                  </a:lnTo>
                  <a:lnTo>
                    <a:pt x="696" y="1019"/>
                  </a:lnTo>
                  <a:lnTo>
                    <a:pt x="687" y="1018"/>
                  </a:lnTo>
                  <a:lnTo>
                    <a:pt x="679" y="1016"/>
                  </a:lnTo>
                  <a:lnTo>
                    <a:pt x="671" y="1014"/>
                  </a:lnTo>
                  <a:lnTo>
                    <a:pt x="663" y="1012"/>
                  </a:lnTo>
                  <a:lnTo>
                    <a:pt x="655" y="1010"/>
                  </a:lnTo>
                  <a:lnTo>
                    <a:pt x="648" y="1006"/>
                  </a:lnTo>
                  <a:lnTo>
                    <a:pt x="644" y="1004"/>
                  </a:lnTo>
                  <a:lnTo>
                    <a:pt x="641" y="1001"/>
                  </a:lnTo>
                  <a:lnTo>
                    <a:pt x="637" y="1000"/>
                  </a:lnTo>
                  <a:lnTo>
                    <a:pt x="634" y="998"/>
                  </a:lnTo>
                  <a:lnTo>
                    <a:pt x="629" y="996"/>
                  </a:lnTo>
                  <a:lnTo>
                    <a:pt x="626" y="993"/>
                  </a:lnTo>
                  <a:lnTo>
                    <a:pt x="622" y="991"/>
                  </a:lnTo>
                  <a:lnTo>
                    <a:pt x="620" y="989"/>
                  </a:lnTo>
                  <a:lnTo>
                    <a:pt x="615" y="985"/>
                  </a:lnTo>
                  <a:lnTo>
                    <a:pt x="611" y="982"/>
                  </a:lnTo>
                  <a:lnTo>
                    <a:pt x="606" y="978"/>
                  </a:lnTo>
                  <a:lnTo>
                    <a:pt x="602" y="974"/>
                  </a:lnTo>
                  <a:lnTo>
                    <a:pt x="587" y="960"/>
                  </a:lnTo>
                  <a:lnTo>
                    <a:pt x="572" y="944"/>
                  </a:lnTo>
                  <a:lnTo>
                    <a:pt x="558" y="928"/>
                  </a:lnTo>
                  <a:lnTo>
                    <a:pt x="545" y="911"/>
                  </a:lnTo>
                  <a:lnTo>
                    <a:pt x="531" y="893"/>
                  </a:lnTo>
                  <a:lnTo>
                    <a:pt x="518" y="875"/>
                  </a:lnTo>
                  <a:lnTo>
                    <a:pt x="504" y="858"/>
                  </a:lnTo>
                  <a:lnTo>
                    <a:pt x="490" y="840"/>
                  </a:lnTo>
                  <a:lnTo>
                    <a:pt x="485" y="835"/>
                  </a:lnTo>
                  <a:lnTo>
                    <a:pt x="480" y="829"/>
                  </a:lnTo>
                  <a:lnTo>
                    <a:pt x="475" y="823"/>
                  </a:lnTo>
                  <a:lnTo>
                    <a:pt x="469" y="817"/>
                  </a:lnTo>
                  <a:lnTo>
                    <a:pt x="455" y="805"/>
                  </a:lnTo>
                  <a:lnTo>
                    <a:pt x="440" y="792"/>
                  </a:lnTo>
                  <a:lnTo>
                    <a:pt x="425" y="782"/>
                  </a:lnTo>
                  <a:lnTo>
                    <a:pt x="409" y="772"/>
                  </a:lnTo>
                  <a:lnTo>
                    <a:pt x="392" y="764"/>
                  </a:lnTo>
                  <a:lnTo>
                    <a:pt x="372" y="759"/>
                  </a:lnTo>
                  <a:lnTo>
                    <a:pt x="353" y="754"/>
                  </a:lnTo>
                  <a:lnTo>
                    <a:pt x="331" y="752"/>
                  </a:lnTo>
                  <a:lnTo>
                    <a:pt x="327" y="750"/>
                  </a:lnTo>
                  <a:lnTo>
                    <a:pt x="324" y="750"/>
                  </a:lnTo>
                  <a:lnTo>
                    <a:pt x="321" y="750"/>
                  </a:lnTo>
                  <a:lnTo>
                    <a:pt x="317" y="750"/>
                  </a:lnTo>
                  <a:lnTo>
                    <a:pt x="296" y="752"/>
                  </a:lnTo>
                  <a:lnTo>
                    <a:pt x="276" y="756"/>
                  </a:lnTo>
                  <a:lnTo>
                    <a:pt x="257" y="762"/>
                  </a:lnTo>
                  <a:lnTo>
                    <a:pt x="239" y="770"/>
                  </a:lnTo>
                  <a:lnTo>
                    <a:pt x="221" y="780"/>
                  </a:lnTo>
                  <a:lnTo>
                    <a:pt x="205" y="792"/>
                  </a:lnTo>
                  <a:lnTo>
                    <a:pt x="189" y="805"/>
                  </a:lnTo>
                  <a:lnTo>
                    <a:pt x="173" y="817"/>
                  </a:lnTo>
                  <a:close/>
                </a:path>
              </a:pathLst>
            </a:custGeom>
            <a:solidFill>
              <a:srgbClr val="C6E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6" name="Freeform 12">
              <a:extLst>
                <a:ext uri="{FF2B5EF4-FFF2-40B4-BE49-F238E27FC236}">
                  <a16:creationId xmlns:a16="http://schemas.microsoft.com/office/drawing/2014/main" id="{FB145B48-88A0-4474-82AF-50BA949E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192"/>
              <a:ext cx="1273" cy="573"/>
            </a:xfrm>
            <a:custGeom>
              <a:avLst/>
              <a:gdLst>
                <a:gd name="T0" fmla="*/ 0 w 2547"/>
                <a:gd name="T1" fmla="*/ 0 h 1147"/>
                <a:gd name="T2" fmla="*/ 0 w 2547"/>
                <a:gd name="T3" fmla="*/ 0 h 1147"/>
                <a:gd name="T4" fmla="*/ 0 w 2547"/>
                <a:gd name="T5" fmla="*/ 0 h 1147"/>
                <a:gd name="T6" fmla="*/ 0 w 2547"/>
                <a:gd name="T7" fmla="*/ 0 h 1147"/>
                <a:gd name="T8" fmla="*/ 0 w 2547"/>
                <a:gd name="T9" fmla="*/ 0 h 1147"/>
                <a:gd name="T10" fmla="*/ 0 w 2547"/>
                <a:gd name="T11" fmla="*/ 0 h 1147"/>
                <a:gd name="T12" fmla="*/ 0 w 2547"/>
                <a:gd name="T13" fmla="*/ 0 h 1147"/>
                <a:gd name="T14" fmla="*/ 0 w 2547"/>
                <a:gd name="T15" fmla="*/ 0 h 1147"/>
                <a:gd name="T16" fmla="*/ 0 w 2547"/>
                <a:gd name="T17" fmla="*/ 0 h 1147"/>
                <a:gd name="T18" fmla="*/ 0 w 2547"/>
                <a:gd name="T19" fmla="*/ 0 h 1147"/>
                <a:gd name="T20" fmla="*/ 0 w 2547"/>
                <a:gd name="T21" fmla="*/ 0 h 1147"/>
                <a:gd name="T22" fmla="*/ 0 w 2547"/>
                <a:gd name="T23" fmla="*/ 0 h 1147"/>
                <a:gd name="T24" fmla="*/ 0 w 2547"/>
                <a:gd name="T25" fmla="*/ 0 h 1147"/>
                <a:gd name="T26" fmla="*/ 0 w 2547"/>
                <a:gd name="T27" fmla="*/ 0 h 1147"/>
                <a:gd name="T28" fmla="*/ 0 w 2547"/>
                <a:gd name="T29" fmla="*/ 0 h 1147"/>
                <a:gd name="T30" fmla="*/ 0 w 2547"/>
                <a:gd name="T31" fmla="*/ 0 h 1147"/>
                <a:gd name="T32" fmla="*/ 0 w 2547"/>
                <a:gd name="T33" fmla="*/ 0 h 1147"/>
                <a:gd name="T34" fmla="*/ 0 w 2547"/>
                <a:gd name="T35" fmla="*/ 0 h 1147"/>
                <a:gd name="T36" fmla="*/ 0 w 2547"/>
                <a:gd name="T37" fmla="*/ 0 h 1147"/>
                <a:gd name="T38" fmla="*/ 0 w 2547"/>
                <a:gd name="T39" fmla="*/ 0 h 1147"/>
                <a:gd name="T40" fmla="*/ 0 w 2547"/>
                <a:gd name="T41" fmla="*/ 0 h 1147"/>
                <a:gd name="T42" fmla="*/ 0 w 2547"/>
                <a:gd name="T43" fmla="*/ 0 h 1147"/>
                <a:gd name="T44" fmla="*/ 0 w 2547"/>
                <a:gd name="T45" fmla="*/ 0 h 1147"/>
                <a:gd name="T46" fmla="*/ 0 w 2547"/>
                <a:gd name="T47" fmla="*/ 0 h 1147"/>
                <a:gd name="T48" fmla="*/ 0 w 2547"/>
                <a:gd name="T49" fmla="*/ 0 h 1147"/>
                <a:gd name="T50" fmla="*/ 0 w 2547"/>
                <a:gd name="T51" fmla="*/ 0 h 1147"/>
                <a:gd name="T52" fmla="*/ 0 w 2547"/>
                <a:gd name="T53" fmla="*/ 0 h 1147"/>
                <a:gd name="T54" fmla="*/ 0 w 2547"/>
                <a:gd name="T55" fmla="*/ 0 h 1147"/>
                <a:gd name="T56" fmla="*/ 0 w 2547"/>
                <a:gd name="T57" fmla="*/ 0 h 1147"/>
                <a:gd name="T58" fmla="*/ 0 w 2547"/>
                <a:gd name="T59" fmla="*/ 0 h 1147"/>
                <a:gd name="T60" fmla="*/ 0 w 2547"/>
                <a:gd name="T61" fmla="*/ 0 h 1147"/>
                <a:gd name="T62" fmla="*/ 0 w 2547"/>
                <a:gd name="T63" fmla="*/ 0 h 1147"/>
                <a:gd name="T64" fmla="*/ 0 w 2547"/>
                <a:gd name="T65" fmla="*/ 0 h 1147"/>
                <a:gd name="T66" fmla="*/ 0 w 2547"/>
                <a:gd name="T67" fmla="*/ 0 h 1147"/>
                <a:gd name="T68" fmla="*/ 0 w 2547"/>
                <a:gd name="T69" fmla="*/ 0 h 1147"/>
                <a:gd name="T70" fmla="*/ 0 w 2547"/>
                <a:gd name="T71" fmla="*/ 0 h 1147"/>
                <a:gd name="T72" fmla="*/ 0 w 2547"/>
                <a:gd name="T73" fmla="*/ 0 h 1147"/>
                <a:gd name="T74" fmla="*/ 0 w 2547"/>
                <a:gd name="T75" fmla="*/ 0 h 1147"/>
                <a:gd name="T76" fmla="*/ 0 w 2547"/>
                <a:gd name="T77" fmla="*/ 0 h 1147"/>
                <a:gd name="T78" fmla="*/ 0 w 2547"/>
                <a:gd name="T79" fmla="*/ 0 h 1147"/>
                <a:gd name="T80" fmla="*/ 0 w 2547"/>
                <a:gd name="T81" fmla="*/ 0 h 1147"/>
                <a:gd name="T82" fmla="*/ 0 w 2547"/>
                <a:gd name="T83" fmla="*/ 0 h 1147"/>
                <a:gd name="T84" fmla="*/ 0 w 2547"/>
                <a:gd name="T85" fmla="*/ 0 h 1147"/>
                <a:gd name="T86" fmla="*/ 0 w 2547"/>
                <a:gd name="T87" fmla="*/ 0 h 1147"/>
                <a:gd name="T88" fmla="*/ 0 w 2547"/>
                <a:gd name="T89" fmla="*/ 0 h 1147"/>
                <a:gd name="T90" fmla="*/ 0 w 2547"/>
                <a:gd name="T91" fmla="*/ 0 h 1147"/>
                <a:gd name="T92" fmla="*/ 0 w 2547"/>
                <a:gd name="T93" fmla="*/ 0 h 1147"/>
                <a:gd name="T94" fmla="*/ 0 w 2547"/>
                <a:gd name="T95" fmla="*/ 0 h 1147"/>
                <a:gd name="T96" fmla="*/ 0 w 2547"/>
                <a:gd name="T97" fmla="*/ 0 h 1147"/>
                <a:gd name="T98" fmla="*/ 0 w 2547"/>
                <a:gd name="T99" fmla="*/ 0 h 1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47"/>
                <a:gd name="T151" fmla="*/ 0 h 1147"/>
                <a:gd name="T152" fmla="*/ 2547 w 2547"/>
                <a:gd name="T153" fmla="*/ 1147 h 1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47" h="1147">
                  <a:moveTo>
                    <a:pt x="2547" y="1147"/>
                  </a:moveTo>
                  <a:lnTo>
                    <a:pt x="0" y="1147"/>
                  </a:lnTo>
                  <a:lnTo>
                    <a:pt x="0" y="921"/>
                  </a:lnTo>
                  <a:lnTo>
                    <a:pt x="22" y="919"/>
                  </a:lnTo>
                  <a:lnTo>
                    <a:pt x="43" y="914"/>
                  </a:lnTo>
                  <a:lnTo>
                    <a:pt x="62" y="905"/>
                  </a:lnTo>
                  <a:lnTo>
                    <a:pt x="81" y="894"/>
                  </a:lnTo>
                  <a:lnTo>
                    <a:pt x="99" y="882"/>
                  </a:lnTo>
                  <a:lnTo>
                    <a:pt x="117" y="867"/>
                  </a:lnTo>
                  <a:lnTo>
                    <a:pt x="135" y="852"/>
                  </a:lnTo>
                  <a:lnTo>
                    <a:pt x="152" y="836"/>
                  </a:lnTo>
                  <a:lnTo>
                    <a:pt x="170" y="820"/>
                  </a:lnTo>
                  <a:lnTo>
                    <a:pt x="188" y="805"/>
                  </a:lnTo>
                  <a:lnTo>
                    <a:pt x="208" y="790"/>
                  </a:lnTo>
                  <a:lnTo>
                    <a:pt x="227" y="777"/>
                  </a:lnTo>
                  <a:lnTo>
                    <a:pt x="248" y="767"/>
                  </a:lnTo>
                  <a:lnTo>
                    <a:pt x="270" y="757"/>
                  </a:lnTo>
                  <a:lnTo>
                    <a:pt x="293" y="753"/>
                  </a:lnTo>
                  <a:lnTo>
                    <a:pt x="317" y="750"/>
                  </a:lnTo>
                  <a:lnTo>
                    <a:pt x="354" y="754"/>
                  </a:lnTo>
                  <a:lnTo>
                    <a:pt x="386" y="762"/>
                  </a:lnTo>
                  <a:lnTo>
                    <a:pt x="415" y="776"/>
                  </a:lnTo>
                  <a:lnTo>
                    <a:pt x="441" y="793"/>
                  </a:lnTo>
                  <a:lnTo>
                    <a:pt x="466" y="813"/>
                  </a:lnTo>
                  <a:lnTo>
                    <a:pt x="486" y="836"/>
                  </a:lnTo>
                  <a:lnTo>
                    <a:pt x="507" y="860"/>
                  </a:lnTo>
                  <a:lnTo>
                    <a:pt x="527" y="885"/>
                  </a:lnTo>
                  <a:lnTo>
                    <a:pt x="545" y="911"/>
                  </a:lnTo>
                  <a:lnTo>
                    <a:pt x="565" y="935"/>
                  </a:lnTo>
                  <a:lnTo>
                    <a:pt x="586" y="958"/>
                  </a:lnTo>
                  <a:lnTo>
                    <a:pt x="606" y="977"/>
                  </a:lnTo>
                  <a:lnTo>
                    <a:pt x="629" y="995"/>
                  </a:lnTo>
                  <a:lnTo>
                    <a:pt x="655" y="1008"/>
                  </a:lnTo>
                  <a:lnTo>
                    <a:pt x="683" y="1016"/>
                  </a:lnTo>
                  <a:lnTo>
                    <a:pt x="715" y="1020"/>
                  </a:lnTo>
                  <a:lnTo>
                    <a:pt x="756" y="1008"/>
                  </a:lnTo>
                  <a:lnTo>
                    <a:pt x="795" y="976"/>
                  </a:lnTo>
                  <a:lnTo>
                    <a:pt x="833" y="925"/>
                  </a:lnTo>
                  <a:lnTo>
                    <a:pt x="869" y="861"/>
                  </a:lnTo>
                  <a:lnTo>
                    <a:pt x="904" y="784"/>
                  </a:lnTo>
                  <a:lnTo>
                    <a:pt x="937" y="697"/>
                  </a:lnTo>
                  <a:lnTo>
                    <a:pt x="969" y="605"/>
                  </a:lnTo>
                  <a:lnTo>
                    <a:pt x="1001" y="510"/>
                  </a:lnTo>
                  <a:lnTo>
                    <a:pt x="1034" y="414"/>
                  </a:lnTo>
                  <a:lnTo>
                    <a:pt x="1065" y="322"/>
                  </a:lnTo>
                  <a:lnTo>
                    <a:pt x="1097" y="236"/>
                  </a:lnTo>
                  <a:lnTo>
                    <a:pt x="1131" y="159"/>
                  </a:lnTo>
                  <a:lnTo>
                    <a:pt x="1165" y="94"/>
                  </a:lnTo>
                  <a:lnTo>
                    <a:pt x="1201" y="43"/>
                  </a:lnTo>
                  <a:lnTo>
                    <a:pt x="1238" y="11"/>
                  </a:lnTo>
                  <a:lnTo>
                    <a:pt x="1277" y="0"/>
                  </a:lnTo>
                  <a:lnTo>
                    <a:pt x="1316" y="11"/>
                  </a:lnTo>
                  <a:lnTo>
                    <a:pt x="1353" y="43"/>
                  </a:lnTo>
                  <a:lnTo>
                    <a:pt x="1388" y="93"/>
                  </a:lnTo>
                  <a:lnTo>
                    <a:pt x="1421" y="157"/>
                  </a:lnTo>
                  <a:lnTo>
                    <a:pt x="1452" y="233"/>
                  </a:lnTo>
                  <a:lnTo>
                    <a:pt x="1483" y="319"/>
                  </a:lnTo>
                  <a:lnTo>
                    <a:pt x="1513" y="408"/>
                  </a:lnTo>
                  <a:lnTo>
                    <a:pt x="1544" y="503"/>
                  </a:lnTo>
                  <a:lnTo>
                    <a:pt x="1574" y="597"/>
                  </a:lnTo>
                  <a:lnTo>
                    <a:pt x="1605" y="687"/>
                  </a:lnTo>
                  <a:lnTo>
                    <a:pt x="1638" y="772"/>
                  </a:lnTo>
                  <a:lnTo>
                    <a:pt x="1672" y="848"/>
                  </a:lnTo>
                  <a:lnTo>
                    <a:pt x="1708" y="913"/>
                  </a:lnTo>
                  <a:lnTo>
                    <a:pt x="1746" y="962"/>
                  </a:lnTo>
                  <a:lnTo>
                    <a:pt x="1786" y="995"/>
                  </a:lnTo>
                  <a:lnTo>
                    <a:pt x="1830" y="1006"/>
                  </a:lnTo>
                  <a:lnTo>
                    <a:pt x="1855" y="1004"/>
                  </a:lnTo>
                  <a:lnTo>
                    <a:pt x="1881" y="996"/>
                  </a:lnTo>
                  <a:lnTo>
                    <a:pt x="1905" y="983"/>
                  </a:lnTo>
                  <a:lnTo>
                    <a:pt x="1930" y="968"/>
                  </a:lnTo>
                  <a:lnTo>
                    <a:pt x="1954" y="949"/>
                  </a:lnTo>
                  <a:lnTo>
                    <a:pt x="1980" y="928"/>
                  </a:lnTo>
                  <a:lnTo>
                    <a:pt x="2004" y="906"/>
                  </a:lnTo>
                  <a:lnTo>
                    <a:pt x="2028" y="883"/>
                  </a:lnTo>
                  <a:lnTo>
                    <a:pt x="2052" y="860"/>
                  </a:lnTo>
                  <a:lnTo>
                    <a:pt x="2077" y="838"/>
                  </a:lnTo>
                  <a:lnTo>
                    <a:pt x="2100" y="817"/>
                  </a:lnTo>
                  <a:lnTo>
                    <a:pt x="2124" y="798"/>
                  </a:lnTo>
                  <a:lnTo>
                    <a:pt x="2147" y="783"/>
                  </a:lnTo>
                  <a:lnTo>
                    <a:pt x="2170" y="770"/>
                  </a:lnTo>
                  <a:lnTo>
                    <a:pt x="2193" y="762"/>
                  </a:lnTo>
                  <a:lnTo>
                    <a:pt x="2216" y="760"/>
                  </a:lnTo>
                  <a:lnTo>
                    <a:pt x="2238" y="762"/>
                  </a:lnTo>
                  <a:lnTo>
                    <a:pt x="2260" y="768"/>
                  </a:lnTo>
                  <a:lnTo>
                    <a:pt x="2279" y="777"/>
                  </a:lnTo>
                  <a:lnTo>
                    <a:pt x="2300" y="790"/>
                  </a:lnTo>
                  <a:lnTo>
                    <a:pt x="2320" y="803"/>
                  </a:lnTo>
                  <a:lnTo>
                    <a:pt x="2338" y="820"/>
                  </a:lnTo>
                  <a:lnTo>
                    <a:pt x="2358" y="838"/>
                  </a:lnTo>
                  <a:lnTo>
                    <a:pt x="2376" y="855"/>
                  </a:lnTo>
                  <a:lnTo>
                    <a:pt x="2396" y="874"/>
                  </a:lnTo>
                  <a:lnTo>
                    <a:pt x="2414" y="892"/>
                  </a:lnTo>
                  <a:lnTo>
                    <a:pt x="2435" y="908"/>
                  </a:lnTo>
                  <a:lnTo>
                    <a:pt x="2456" y="924"/>
                  </a:lnTo>
                  <a:lnTo>
                    <a:pt x="2476" y="937"/>
                  </a:lnTo>
                  <a:lnTo>
                    <a:pt x="2498" y="949"/>
                  </a:lnTo>
                  <a:lnTo>
                    <a:pt x="2522" y="955"/>
                  </a:lnTo>
                  <a:lnTo>
                    <a:pt x="2547" y="960"/>
                  </a:lnTo>
                  <a:lnTo>
                    <a:pt x="2547" y="1147"/>
                  </a:lnTo>
                  <a:lnTo>
                    <a:pt x="2514" y="1121"/>
                  </a:lnTo>
                  <a:lnTo>
                    <a:pt x="2514" y="980"/>
                  </a:lnTo>
                  <a:lnTo>
                    <a:pt x="2495" y="977"/>
                  </a:lnTo>
                  <a:lnTo>
                    <a:pt x="2476" y="972"/>
                  </a:lnTo>
                  <a:lnTo>
                    <a:pt x="2457" y="961"/>
                  </a:lnTo>
                  <a:lnTo>
                    <a:pt x="2437" y="949"/>
                  </a:lnTo>
                  <a:lnTo>
                    <a:pt x="2418" y="934"/>
                  </a:lnTo>
                  <a:lnTo>
                    <a:pt x="2399" y="916"/>
                  </a:lnTo>
                  <a:lnTo>
                    <a:pt x="2380" y="898"/>
                  </a:lnTo>
                  <a:lnTo>
                    <a:pt x="2360" y="879"/>
                  </a:lnTo>
                  <a:lnTo>
                    <a:pt x="2342" y="861"/>
                  </a:lnTo>
                  <a:lnTo>
                    <a:pt x="2323" y="843"/>
                  </a:lnTo>
                  <a:lnTo>
                    <a:pt x="2305" y="825"/>
                  </a:lnTo>
                  <a:lnTo>
                    <a:pt x="2286" y="810"/>
                  </a:lnTo>
                  <a:lnTo>
                    <a:pt x="2268" y="798"/>
                  </a:lnTo>
                  <a:lnTo>
                    <a:pt x="2251" y="787"/>
                  </a:lnTo>
                  <a:lnTo>
                    <a:pt x="2233" y="782"/>
                  </a:lnTo>
                  <a:lnTo>
                    <a:pt x="2216" y="779"/>
                  </a:lnTo>
                  <a:lnTo>
                    <a:pt x="2198" y="782"/>
                  </a:lnTo>
                  <a:lnTo>
                    <a:pt x="2178" y="790"/>
                  </a:lnTo>
                  <a:lnTo>
                    <a:pt x="2158" y="802"/>
                  </a:lnTo>
                  <a:lnTo>
                    <a:pt x="2138" y="817"/>
                  </a:lnTo>
                  <a:lnTo>
                    <a:pt x="2116" y="837"/>
                  </a:lnTo>
                  <a:lnTo>
                    <a:pt x="2094" y="858"/>
                  </a:lnTo>
                  <a:lnTo>
                    <a:pt x="2071" y="879"/>
                  </a:lnTo>
                  <a:lnTo>
                    <a:pt x="2048" y="902"/>
                  </a:lnTo>
                  <a:lnTo>
                    <a:pt x="2024" y="925"/>
                  </a:lnTo>
                  <a:lnTo>
                    <a:pt x="1998" y="947"/>
                  </a:lnTo>
                  <a:lnTo>
                    <a:pt x="1972" y="968"/>
                  </a:lnTo>
                  <a:lnTo>
                    <a:pt x="1945" y="988"/>
                  </a:lnTo>
                  <a:lnTo>
                    <a:pt x="1918" y="1003"/>
                  </a:lnTo>
                  <a:lnTo>
                    <a:pt x="1889" y="1015"/>
                  </a:lnTo>
                  <a:lnTo>
                    <a:pt x="1860" y="1023"/>
                  </a:lnTo>
                  <a:lnTo>
                    <a:pt x="1830" y="1026"/>
                  </a:lnTo>
                  <a:lnTo>
                    <a:pt x="1783" y="1014"/>
                  </a:lnTo>
                  <a:lnTo>
                    <a:pt x="1738" y="982"/>
                  </a:lnTo>
                  <a:lnTo>
                    <a:pt x="1697" y="932"/>
                  </a:lnTo>
                  <a:lnTo>
                    <a:pt x="1659" y="869"/>
                  </a:lnTo>
                  <a:lnTo>
                    <a:pt x="1623" y="793"/>
                  </a:lnTo>
                  <a:lnTo>
                    <a:pt x="1589" y="708"/>
                  </a:lnTo>
                  <a:lnTo>
                    <a:pt x="1557" y="617"/>
                  </a:lnTo>
                  <a:lnTo>
                    <a:pt x="1526" y="522"/>
                  </a:lnTo>
                  <a:lnTo>
                    <a:pt x="1496" y="429"/>
                  </a:lnTo>
                  <a:lnTo>
                    <a:pt x="1466" y="338"/>
                  </a:lnTo>
                  <a:lnTo>
                    <a:pt x="1436" y="253"/>
                  </a:lnTo>
                  <a:lnTo>
                    <a:pt x="1406" y="177"/>
                  </a:lnTo>
                  <a:lnTo>
                    <a:pt x="1376" y="114"/>
                  </a:lnTo>
                  <a:lnTo>
                    <a:pt x="1345" y="64"/>
                  </a:lnTo>
                  <a:lnTo>
                    <a:pt x="1311" y="32"/>
                  </a:lnTo>
                  <a:lnTo>
                    <a:pt x="1277" y="20"/>
                  </a:lnTo>
                  <a:lnTo>
                    <a:pt x="1241" y="32"/>
                  </a:lnTo>
                  <a:lnTo>
                    <a:pt x="1207" y="64"/>
                  </a:lnTo>
                  <a:lnTo>
                    <a:pt x="1174" y="115"/>
                  </a:lnTo>
                  <a:lnTo>
                    <a:pt x="1143" y="179"/>
                  </a:lnTo>
                  <a:lnTo>
                    <a:pt x="1112" y="256"/>
                  </a:lnTo>
                  <a:lnTo>
                    <a:pt x="1081" y="343"/>
                  </a:lnTo>
                  <a:lnTo>
                    <a:pt x="1050" y="435"/>
                  </a:lnTo>
                  <a:lnTo>
                    <a:pt x="1019" y="531"/>
                  </a:lnTo>
                  <a:lnTo>
                    <a:pt x="988" y="626"/>
                  </a:lnTo>
                  <a:lnTo>
                    <a:pt x="954" y="718"/>
                  </a:lnTo>
                  <a:lnTo>
                    <a:pt x="920" y="805"/>
                  </a:lnTo>
                  <a:lnTo>
                    <a:pt x="884" y="882"/>
                  </a:lnTo>
                  <a:lnTo>
                    <a:pt x="846" y="946"/>
                  </a:lnTo>
                  <a:lnTo>
                    <a:pt x="804" y="997"/>
                  </a:lnTo>
                  <a:lnTo>
                    <a:pt x="762" y="1029"/>
                  </a:lnTo>
                  <a:lnTo>
                    <a:pt x="715" y="1041"/>
                  </a:lnTo>
                  <a:lnTo>
                    <a:pt x="679" y="1037"/>
                  </a:lnTo>
                  <a:lnTo>
                    <a:pt x="648" y="1029"/>
                  </a:lnTo>
                  <a:lnTo>
                    <a:pt x="619" y="1015"/>
                  </a:lnTo>
                  <a:lnTo>
                    <a:pt x="594" y="998"/>
                  </a:lnTo>
                  <a:lnTo>
                    <a:pt x="572" y="978"/>
                  </a:lnTo>
                  <a:lnTo>
                    <a:pt x="550" y="955"/>
                  </a:lnTo>
                  <a:lnTo>
                    <a:pt x="530" y="931"/>
                  </a:lnTo>
                  <a:lnTo>
                    <a:pt x="511" y="906"/>
                  </a:lnTo>
                  <a:lnTo>
                    <a:pt x="491" y="881"/>
                  </a:lnTo>
                  <a:lnTo>
                    <a:pt x="471" y="856"/>
                  </a:lnTo>
                  <a:lnTo>
                    <a:pt x="452" y="833"/>
                  </a:lnTo>
                  <a:lnTo>
                    <a:pt x="430" y="814"/>
                  </a:lnTo>
                  <a:lnTo>
                    <a:pt x="406" y="797"/>
                  </a:lnTo>
                  <a:lnTo>
                    <a:pt x="379" y="783"/>
                  </a:lnTo>
                  <a:lnTo>
                    <a:pt x="350" y="775"/>
                  </a:lnTo>
                  <a:lnTo>
                    <a:pt x="317" y="771"/>
                  </a:lnTo>
                  <a:lnTo>
                    <a:pt x="294" y="773"/>
                  </a:lnTo>
                  <a:lnTo>
                    <a:pt x="273" y="778"/>
                  </a:lnTo>
                  <a:lnTo>
                    <a:pt x="254" y="787"/>
                  </a:lnTo>
                  <a:lnTo>
                    <a:pt x="234" y="798"/>
                  </a:lnTo>
                  <a:lnTo>
                    <a:pt x="217" y="810"/>
                  </a:lnTo>
                  <a:lnTo>
                    <a:pt x="198" y="825"/>
                  </a:lnTo>
                  <a:lnTo>
                    <a:pt x="182" y="840"/>
                  </a:lnTo>
                  <a:lnTo>
                    <a:pt x="166" y="855"/>
                  </a:lnTo>
                  <a:lnTo>
                    <a:pt x="149" y="871"/>
                  </a:lnTo>
                  <a:lnTo>
                    <a:pt x="133" y="886"/>
                  </a:lnTo>
                  <a:lnTo>
                    <a:pt x="117" y="901"/>
                  </a:lnTo>
                  <a:lnTo>
                    <a:pt x="99" y="914"/>
                  </a:lnTo>
                  <a:lnTo>
                    <a:pt x="82" y="924"/>
                  </a:lnTo>
                  <a:lnTo>
                    <a:pt x="64" y="934"/>
                  </a:lnTo>
                  <a:lnTo>
                    <a:pt x="44" y="938"/>
                  </a:lnTo>
                  <a:lnTo>
                    <a:pt x="24" y="940"/>
                  </a:lnTo>
                  <a:lnTo>
                    <a:pt x="24" y="1121"/>
                  </a:lnTo>
                  <a:lnTo>
                    <a:pt x="2514" y="1121"/>
                  </a:lnTo>
                  <a:lnTo>
                    <a:pt x="2547" y="1147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7" name="Freeform 13">
              <a:extLst>
                <a:ext uri="{FF2B5EF4-FFF2-40B4-BE49-F238E27FC236}">
                  <a16:creationId xmlns:a16="http://schemas.microsoft.com/office/drawing/2014/main" id="{C2973921-C3FA-4EB9-B950-71BF3846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684"/>
              <a:ext cx="7" cy="81"/>
            </a:xfrm>
            <a:custGeom>
              <a:avLst/>
              <a:gdLst>
                <a:gd name="T0" fmla="*/ 1 w 14"/>
                <a:gd name="T1" fmla="*/ 0 h 164"/>
                <a:gd name="T2" fmla="*/ 1 w 14"/>
                <a:gd name="T3" fmla="*/ 0 h 164"/>
                <a:gd name="T4" fmla="*/ 0 w 14"/>
                <a:gd name="T5" fmla="*/ 0 h 164"/>
                <a:gd name="T6" fmla="*/ 0 w 14"/>
                <a:gd name="T7" fmla="*/ 0 h 164"/>
                <a:gd name="T8" fmla="*/ 1 w 1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4"/>
                <a:gd name="T17" fmla="*/ 14 w 1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4">
                  <a:moveTo>
                    <a:pt x="14" y="0"/>
                  </a:moveTo>
                  <a:lnTo>
                    <a:pt x="14" y="164"/>
                  </a:lnTo>
                  <a:lnTo>
                    <a:pt x="0" y="164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8" name="Freeform 14">
              <a:extLst>
                <a:ext uri="{FF2B5EF4-FFF2-40B4-BE49-F238E27FC236}">
                  <a16:creationId xmlns:a16="http://schemas.microsoft.com/office/drawing/2014/main" id="{7AE19022-6800-4F42-B2BC-D1330E45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679"/>
              <a:ext cx="1" cy="7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0 h 15"/>
                <a:gd name="T4" fmla="*/ 0 w 1"/>
                <a:gd name="T5" fmla="*/ 0 h 15"/>
                <a:gd name="T6" fmla="*/ 0 60000 65536"/>
                <a:gd name="T7" fmla="*/ 0 60000 65536"/>
                <a:gd name="T8" fmla="*/ 0 60000 65536"/>
                <a:gd name="T9" fmla="*/ 0 w 1"/>
                <a:gd name="T10" fmla="*/ 0 h 15"/>
                <a:gd name="T11" fmla="*/ 1 w 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">
                  <a:moveTo>
                    <a:pt x="0" y="15"/>
                  </a:move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9" name="Freeform 15">
              <a:extLst>
                <a:ext uri="{FF2B5EF4-FFF2-40B4-BE49-F238E27FC236}">
                  <a16:creationId xmlns:a16="http://schemas.microsoft.com/office/drawing/2014/main" id="{3693794C-541D-40D9-A198-E7B45DD3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671"/>
              <a:ext cx="8" cy="94"/>
            </a:xfrm>
            <a:custGeom>
              <a:avLst/>
              <a:gdLst>
                <a:gd name="T0" fmla="*/ 0 w 15"/>
                <a:gd name="T1" fmla="*/ 0 h 189"/>
                <a:gd name="T2" fmla="*/ 1 w 15"/>
                <a:gd name="T3" fmla="*/ 0 h 189"/>
                <a:gd name="T4" fmla="*/ 1 w 15"/>
                <a:gd name="T5" fmla="*/ 0 h 189"/>
                <a:gd name="T6" fmla="*/ 1 w 15"/>
                <a:gd name="T7" fmla="*/ 0 h 189"/>
                <a:gd name="T8" fmla="*/ 1 w 15"/>
                <a:gd name="T9" fmla="*/ 0 h 189"/>
                <a:gd name="T10" fmla="*/ 1 w 15"/>
                <a:gd name="T11" fmla="*/ 0 h 189"/>
                <a:gd name="T12" fmla="*/ 0 w 15"/>
                <a:gd name="T13" fmla="*/ 0 h 189"/>
                <a:gd name="T14" fmla="*/ 0 w 15"/>
                <a:gd name="T15" fmla="*/ 0 h 189"/>
                <a:gd name="T16" fmla="*/ 0 w 15"/>
                <a:gd name="T17" fmla="*/ 0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89"/>
                <a:gd name="T29" fmla="*/ 15 w 15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89">
                  <a:moveTo>
                    <a:pt x="0" y="0"/>
                  </a:move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15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0" name="Freeform 16">
              <a:extLst>
                <a:ext uri="{FF2B5EF4-FFF2-40B4-BE49-F238E27FC236}">
                  <a16:creationId xmlns:a16="http://schemas.microsoft.com/office/drawing/2014/main" id="{F257BBA7-CE6E-4DF3-82FF-6BF793EE8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619"/>
              <a:ext cx="8" cy="146"/>
            </a:xfrm>
            <a:custGeom>
              <a:avLst/>
              <a:gdLst>
                <a:gd name="T0" fmla="*/ 1 w 15"/>
                <a:gd name="T1" fmla="*/ 0 h 293"/>
                <a:gd name="T2" fmla="*/ 1 w 15"/>
                <a:gd name="T3" fmla="*/ 0 h 293"/>
                <a:gd name="T4" fmla="*/ 1 w 15"/>
                <a:gd name="T5" fmla="*/ 0 h 293"/>
                <a:gd name="T6" fmla="*/ 1 w 15"/>
                <a:gd name="T7" fmla="*/ 0 h 293"/>
                <a:gd name="T8" fmla="*/ 0 w 15"/>
                <a:gd name="T9" fmla="*/ 0 h 293"/>
                <a:gd name="T10" fmla="*/ 0 w 15"/>
                <a:gd name="T11" fmla="*/ 0 h 293"/>
                <a:gd name="T12" fmla="*/ 0 w 15"/>
                <a:gd name="T13" fmla="*/ 0 h 293"/>
                <a:gd name="T14" fmla="*/ 1 w 15"/>
                <a:gd name="T15" fmla="*/ 0 h 293"/>
                <a:gd name="T16" fmla="*/ 1 w 15"/>
                <a:gd name="T17" fmla="*/ 0 h 293"/>
                <a:gd name="T18" fmla="*/ 1 w 15"/>
                <a:gd name="T19" fmla="*/ 0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93"/>
                <a:gd name="T32" fmla="*/ 15 w 15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93">
                  <a:moveTo>
                    <a:pt x="15" y="14"/>
                  </a:moveTo>
                  <a:lnTo>
                    <a:pt x="11" y="10"/>
                  </a:lnTo>
                  <a:lnTo>
                    <a:pt x="8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15" y="293"/>
                  </a:lnTo>
                  <a:lnTo>
                    <a:pt x="15" y="13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Freeform 17">
              <a:extLst>
                <a:ext uri="{FF2B5EF4-FFF2-40B4-BE49-F238E27FC236}">
                  <a16:creationId xmlns:a16="http://schemas.microsoft.com/office/drawing/2014/main" id="{B156007E-0782-4B16-B028-C8E389B3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572"/>
              <a:ext cx="7" cy="193"/>
            </a:xfrm>
            <a:custGeom>
              <a:avLst/>
              <a:gdLst>
                <a:gd name="T0" fmla="*/ 0 w 14"/>
                <a:gd name="T1" fmla="*/ 0 h 387"/>
                <a:gd name="T2" fmla="*/ 1 w 14"/>
                <a:gd name="T3" fmla="*/ 0 h 387"/>
                <a:gd name="T4" fmla="*/ 1 w 14"/>
                <a:gd name="T5" fmla="*/ 0 h 387"/>
                <a:gd name="T6" fmla="*/ 1 w 14"/>
                <a:gd name="T7" fmla="*/ 0 h 387"/>
                <a:gd name="T8" fmla="*/ 1 w 14"/>
                <a:gd name="T9" fmla="*/ 0 h 387"/>
                <a:gd name="T10" fmla="*/ 1 w 14"/>
                <a:gd name="T11" fmla="*/ 0 h 387"/>
                <a:gd name="T12" fmla="*/ 1 w 14"/>
                <a:gd name="T13" fmla="*/ 0 h 387"/>
                <a:gd name="T14" fmla="*/ 0 w 14"/>
                <a:gd name="T15" fmla="*/ 0 h 387"/>
                <a:gd name="T16" fmla="*/ 0 w 14"/>
                <a:gd name="T17" fmla="*/ 0 h 3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87"/>
                <a:gd name="T29" fmla="*/ 14 w 14"/>
                <a:gd name="T30" fmla="*/ 387 h 3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8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387"/>
                  </a:lnTo>
                  <a:lnTo>
                    <a:pt x="0" y="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id="{51DE95E4-8FBD-4262-A1B7-D11A8B36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601"/>
              <a:ext cx="133" cy="7"/>
            </a:xfrm>
            <a:custGeom>
              <a:avLst/>
              <a:gdLst>
                <a:gd name="T0" fmla="*/ 0 w 268"/>
                <a:gd name="T1" fmla="*/ 0 h 15"/>
                <a:gd name="T2" fmla="*/ 0 w 268"/>
                <a:gd name="T3" fmla="*/ 0 h 15"/>
                <a:gd name="T4" fmla="*/ 0 w 268"/>
                <a:gd name="T5" fmla="*/ 0 h 15"/>
                <a:gd name="T6" fmla="*/ 0 w 268"/>
                <a:gd name="T7" fmla="*/ 0 h 15"/>
                <a:gd name="T8" fmla="*/ 0 w 268"/>
                <a:gd name="T9" fmla="*/ 0 h 15"/>
                <a:gd name="T10" fmla="*/ 0 w 268"/>
                <a:gd name="T11" fmla="*/ 0 h 15"/>
                <a:gd name="T12" fmla="*/ 0 w 268"/>
                <a:gd name="T13" fmla="*/ 0 h 15"/>
                <a:gd name="T14" fmla="*/ 0 w 268"/>
                <a:gd name="T15" fmla="*/ 0 h 15"/>
                <a:gd name="T16" fmla="*/ 0 w 268"/>
                <a:gd name="T17" fmla="*/ 0 h 15"/>
                <a:gd name="T18" fmla="*/ 0 w 268"/>
                <a:gd name="T19" fmla="*/ 0 h 15"/>
                <a:gd name="T20" fmla="*/ 0 w 268"/>
                <a:gd name="T21" fmla="*/ 0 h 15"/>
                <a:gd name="T22" fmla="*/ 0 w 268"/>
                <a:gd name="T23" fmla="*/ 0 h 15"/>
                <a:gd name="T24" fmla="*/ 0 w 268"/>
                <a:gd name="T25" fmla="*/ 0 h 15"/>
                <a:gd name="T26" fmla="*/ 0 w 268"/>
                <a:gd name="T27" fmla="*/ 0 h 15"/>
                <a:gd name="T28" fmla="*/ 0 w 268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5"/>
                <a:gd name="T47" fmla="*/ 268 w 26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5">
                  <a:moveTo>
                    <a:pt x="253" y="0"/>
                  </a:moveTo>
                  <a:lnTo>
                    <a:pt x="18" y="0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68" y="14"/>
                  </a:lnTo>
                  <a:lnTo>
                    <a:pt x="264" y="11"/>
                  </a:lnTo>
                  <a:lnTo>
                    <a:pt x="261" y="7"/>
                  </a:lnTo>
                  <a:lnTo>
                    <a:pt x="256" y="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3" name="Freeform 19">
              <a:extLst>
                <a:ext uri="{FF2B5EF4-FFF2-40B4-BE49-F238E27FC236}">
                  <a16:creationId xmlns:a16="http://schemas.microsoft.com/office/drawing/2014/main" id="{0E4B0002-512C-4495-A43B-87337F07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3613"/>
              <a:ext cx="7" cy="152"/>
            </a:xfrm>
            <a:custGeom>
              <a:avLst/>
              <a:gdLst>
                <a:gd name="T0" fmla="*/ 0 w 15"/>
                <a:gd name="T1" fmla="*/ 0 h 306"/>
                <a:gd name="T2" fmla="*/ 0 w 15"/>
                <a:gd name="T3" fmla="*/ 0 h 306"/>
                <a:gd name="T4" fmla="*/ 0 w 15"/>
                <a:gd name="T5" fmla="*/ 0 h 306"/>
                <a:gd name="T6" fmla="*/ 0 w 15"/>
                <a:gd name="T7" fmla="*/ 0 h 306"/>
                <a:gd name="T8" fmla="*/ 0 w 15"/>
                <a:gd name="T9" fmla="*/ 0 h 306"/>
                <a:gd name="T10" fmla="*/ 0 w 15"/>
                <a:gd name="T11" fmla="*/ 0 h 306"/>
                <a:gd name="T12" fmla="*/ 0 w 15"/>
                <a:gd name="T13" fmla="*/ 0 h 306"/>
                <a:gd name="T14" fmla="*/ 0 w 15"/>
                <a:gd name="T15" fmla="*/ 0 h 306"/>
                <a:gd name="T16" fmla="*/ 0 w 15"/>
                <a:gd name="T17" fmla="*/ 0 h 306"/>
                <a:gd name="T18" fmla="*/ 0 w 15"/>
                <a:gd name="T19" fmla="*/ 0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06"/>
                <a:gd name="T32" fmla="*/ 15 w 15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06">
                  <a:moveTo>
                    <a:pt x="15" y="0"/>
                  </a:moveTo>
                  <a:lnTo>
                    <a:pt x="12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306"/>
                  </a:lnTo>
                  <a:lnTo>
                    <a:pt x="15" y="3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4" name="Freeform 20">
              <a:extLst>
                <a:ext uri="{FF2B5EF4-FFF2-40B4-BE49-F238E27FC236}">
                  <a16:creationId xmlns:a16="http://schemas.microsoft.com/office/drawing/2014/main" id="{30FD475E-C298-4724-B6F9-CE7383E2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3679"/>
              <a:ext cx="12" cy="7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0 h 15"/>
                <a:gd name="T8" fmla="*/ 0 w 25"/>
                <a:gd name="T9" fmla="*/ 0 h 15"/>
                <a:gd name="T10" fmla="*/ 0 w 25"/>
                <a:gd name="T11" fmla="*/ 0 h 15"/>
                <a:gd name="T12" fmla="*/ 0 w 25"/>
                <a:gd name="T13" fmla="*/ 0 h 15"/>
                <a:gd name="T14" fmla="*/ 0 w 25"/>
                <a:gd name="T15" fmla="*/ 0 h 15"/>
                <a:gd name="T16" fmla="*/ 0 w 25"/>
                <a:gd name="T17" fmla="*/ 0 h 15"/>
                <a:gd name="T18" fmla="*/ 0 w 2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5" y="0"/>
                  </a:moveTo>
                  <a:lnTo>
                    <a:pt x="20" y="3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5" name="Freeform 21">
              <a:extLst>
                <a:ext uri="{FF2B5EF4-FFF2-40B4-BE49-F238E27FC236}">
                  <a16:creationId xmlns:a16="http://schemas.microsoft.com/office/drawing/2014/main" id="{403BAE76-F17F-439E-81B0-659C57076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502"/>
              <a:ext cx="327" cy="263"/>
            </a:xfrm>
            <a:custGeom>
              <a:avLst/>
              <a:gdLst>
                <a:gd name="T0" fmla="*/ 0 w 655"/>
                <a:gd name="T1" fmla="*/ 0 h 527"/>
                <a:gd name="T2" fmla="*/ 0 w 655"/>
                <a:gd name="T3" fmla="*/ 0 h 527"/>
                <a:gd name="T4" fmla="*/ 0 w 655"/>
                <a:gd name="T5" fmla="*/ 0 h 527"/>
                <a:gd name="T6" fmla="*/ 0 w 655"/>
                <a:gd name="T7" fmla="*/ 0 h 527"/>
                <a:gd name="T8" fmla="*/ 0 w 655"/>
                <a:gd name="T9" fmla="*/ 0 h 527"/>
                <a:gd name="T10" fmla="*/ 0 w 655"/>
                <a:gd name="T11" fmla="*/ 0 h 527"/>
                <a:gd name="T12" fmla="*/ 0 w 655"/>
                <a:gd name="T13" fmla="*/ 0 h 527"/>
                <a:gd name="T14" fmla="*/ 0 w 655"/>
                <a:gd name="T15" fmla="*/ 0 h 527"/>
                <a:gd name="T16" fmla="*/ 0 w 655"/>
                <a:gd name="T17" fmla="*/ 0 h 527"/>
                <a:gd name="T18" fmla="*/ 0 w 655"/>
                <a:gd name="T19" fmla="*/ 0 h 527"/>
                <a:gd name="T20" fmla="*/ 0 w 655"/>
                <a:gd name="T21" fmla="*/ 0 h 527"/>
                <a:gd name="T22" fmla="*/ 0 w 655"/>
                <a:gd name="T23" fmla="*/ 0 h 527"/>
                <a:gd name="T24" fmla="*/ 0 w 655"/>
                <a:gd name="T25" fmla="*/ 0 h 527"/>
                <a:gd name="T26" fmla="*/ 0 w 655"/>
                <a:gd name="T27" fmla="*/ 0 h 527"/>
                <a:gd name="T28" fmla="*/ 0 w 655"/>
                <a:gd name="T29" fmla="*/ 0 h 527"/>
                <a:gd name="T30" fmla="*/ 0 w 655"/>
                <a:gd name="T31" fmla="*/ 0 h 527"/>
                <a:gd name="T32" fmla="*/ 0 w 655"/>
                <a:gd name="T33" fmla="*/ 0 h 527"/>
                <a:gd name="T34" fmla="*/ 0 w 655"/>
                <a:gd name="T35" fmla="*/ 0 h 527"/>
                <a:gd name="T36" fmla="*/ 0 w 655"/>
                <a:gd name="T37" fmla="*/ 0 h 527"/>
                <a:gd name="T38" fmla="*/ 0 w 655"/>
                <a:gd name="T39" fmla="*/ 0 h 527"/>
                <a:gd name="T40" fmla="*/ 0 w 655"/>
                <a:gd name="T41" fmla="*/ 0 h 527"/>
                <a:gd name="T42" fmla="*/ 0 w 655"/>
                <a:gd name="T43" fmla="*/ 0 h 527"/>
                <a:gd name="T44" fmla="*/ 0 w 655"/>
                <a:gd name="T45" fmla="*/ 0 h 527"/>
                <a:gd name="T46" fmla="*/ 0 w 655"/>
                <a:gd name="T47" fmla="*/ 0 h 527"/>
                <a:gd name="T48" fmla="*/ 0 w 655"/>
                <a:gd name="T49" fmla="*/ 0 h 527"/>
                <a:gd name="T50" fmla="*/ 0 w 655"/>
                <a:gd name="T51" fmla="*/ 0 h 527"/>
                <a:gd name="T52" fmla="*/ 0 w 655"/>
                <a:gd name="T53" fmla="*/ 0 h 527"/>
                <a:gd name="T54" fmla="*/ 0 w 655"/>
                <a:gd name="T55" fmla="*/ 0 h 527"/>
                <a:gd name="T56" fmla="*/ 0 w 655"/>
                <a:gd name="T57" fmla="*/ 0 h 527"/>
                <a:gd name="T58" fmla="*/ 0 w 655"/>
                <a:gd name="T59" fmla="*/ 0 h 527"/>
                <a:gd name="T60" fmla="*/ 0 w 655"/>
                <a:gd name="T61" fmla="*/ 0 h 527"/>
                <a:gd name="T62" fmla="*/ 0 w 655"/>
                <a:gd name="T63" fmla="*/ 0 h 527"/>
                <a:gd name="T64" fmla="*/ 0 w 655"/>
                <a:gd name="T65" fmla="*/ 0 h 527"/>
                <a:gd name="T66" fmla="*/ 0 w 655"/>
                <a:gd name="T67" fmla="*/ 0 h 527"/>
                <a:gd name="T68" fmla="*/ 0 w 655"/>
                <a:gd name="T69" fmla="*/ 0 h 527"/>
                <a:gd name="T70" fmla="*/ 0 w 655"/>
                <a:gd name="T71" fmla="*/ 0 h 527"/>
                <a:gd name="T72" fmla="*/ 0 w 655"/>
                <a:gd name="T73" fmla="*/ 0 h 5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5"/>
                <a:gd name="T112" fmla="*/ 0 h 527"/>
                <a:gd name="T113" fmla="*/ 655 w 655"/>
                <a:gd name="T114" fmla="*/ 527 h 5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5" h="527">
                  <a:moveTo>
                    <a:pt x="649" y="39"/>
                  </a:moveTo>
                  <a:lnTo>
                    <a:pt x="650" y="41"/>
                  </a:lnTo>
                  <a:lnTo>
                    <a:pt x="650" y="42"/>
                  </a:lnTo>
                  <a:lnTo>
                    <a:pt x="650" y="43"/>
                  </a:lnTo>
                  <a:lnTo>
                    <a:pt x="651" y="45"/>
                  </a:lnTo>
                  <a:lnTo>
                    <a:pt x="652" y="48"/>
                  </a:lnTo>
                  <a:lnTo>
                    <a:pt x="654" y="51"/>
                  </a:lnTo>
                  <a:lnTo>
                    <a:pt x="655" y="53"/>
                  </a:lnTo>
                  <a:lnTo>
                    <a:pt x="0" y="53"/>
                  </a:lnTo>
                  <a:lnTo>
                    <a:pt x="5" y="41"/>
                  </a:lnTo>
                  <a:lnTo>
                    <a:pt x="9" y="27"/>
                  </a:lnTo>
                  <a:lnTo>
                    <a:pt x="14" y="14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19" y="527"/>
                  </a:lnTo>
                  <a:lnTo>
                    <a:pt x="4" y="527"/>
                  </a:lnTo>
                  <a:lnTo>
                    <a:pt x="4" y="53"/>
                  </a:lnTo>
                  <a:lnTo>
                    <a:pt x="11" y="38"/>
                  </a:lnTo>
                  <a:lnTo>
                    <a:pt x="645" y="38"/>
                  </a:lnTo>
                  <a:lnTo>
                    <a:pt x="651" y="51"/>
                  </a:lnTo>
                  <a:lnTo>
                    <a:pt x="651" y="527"/>
                  </a:lnTo>
                  <a:lnTo>
                    <a:pt x="636" y="527"/>
                  </a:lnTo>
                  <a:lnTo>
                    <a:pt x="636" y="0"/>
                  </a:lnTo>
                  <a:lnTo>
                    <a:pt x="640" y="10"/>
                  </a:lnTo>
                  <a:lnTo>
                    <a:pt x="643" y="20"/>
                  </a:lnTo>
                  <a:lnTo>
                    <a:pt x="647" y="30"/>
                  </a:lnTo>
                  <a:lnTo>
                    <a:pt x="649" y="39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3"/>
                  </a:lnTo>
                  <a:lnTo>
                    <a:pt x="651" y="43"/>
                  </a:lnTo>
                  <a:lnTo>
                    <a:pt x="649" y="39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6" name="Freeform 22">
              <a:extLst>
                <a:ext uri="{FF2B5EF4-FFF2-40B4-BE49-F238E27FC236}">
                  <a16:creationId xmlns:a16="http://schemas.microsoft.com/office/drawing/2014/main" id="{10C50792-69BF-4D94-9E4A-D6F9A8CD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3284"/>
              <a:ext cx="154" cy="7"/>
            </a:xfrm>
            <a:custGeom>
              <a:avLst/>
              <a:gdLst>
                <a:gd name="T0" fmla="*/ 1 w 308"/>
                <a:gd name="T1" fmla="*/ 0 h 15"/>
                <a:gd name="T2" fmla="*/ 0 w 308"/>
                <a:gd name="T3" fmla="*/ 0 h 15"/>
                <a:gd name="T4" fmla="*/ 1 w 308"/>
                <a:gd name="T5" fmla="*/ 0 h 15"/>
                <a:gd name="T6" fmla="*/ 1 w 308"/>
                <a:gd name="T7" fmla="*/ 0 h 15"/>
                <a:gd name="T8" fmla="*/ 1 w 30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15"/>
                <a:gd name="T17" fmla="*/ 308 w 30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15">
                  <a:moveTo>
                    <a:pt x="308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7" y="0"/>
                  </a:lnTo>
                  <a:lnTo>
                    <a:pt x="308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7" name="Freeform 23">
              <a:extLst>
                <a:ext uri="{FF2B5EF4-FFF2-40B4-BE49-F238E27FC236}">
                  <a16:creationId xmlns:a16="http://schemas.microsoft.com/office/drawing/2014/main" id="{AF1DE518-C620-4B19-BA42-3FA58ECA8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75"/>
              <a:ext cx="7" cy="490"/>
            </a:xfrm>
            <a:custGeom>
              <a:avLst/>
              <a:gdLst>
                <a:gd name="T0" fmla="*/ 0 w 15"/>
                <a:gd name="T1" fmla="*/ 1 h 980"/>
                <a:gd name="T2" fmla="*/ 0 w 15"/>
                <a:gd name="T3" fmla="*/ 1 h 980"/>
                <a:gd name="T4" fmla="*/ 0 w 15"/>
                <a:gd name="T5" fmla="*/ 1 h 980"/>
                <a:gd name="T6" fmla="*/ 0 w 15"/>
                <a:gd name="T7" fmla="*/ 1 h 980"/>
                <a:gd name="T8" fmla="*/ 0 w 15"/>
                <a:gd name="T9" fmla="*/ 1 h 980"/>
                <a:gd name="T10" fmla="*/ 0 w 15"/>
                <a:gd name="T11" fmla="*/ 1 h 980"/>
                <a:gd name="T12" fmla="*/ 0 w 15"/>
                <a:gd name="T13" fmla="*/ 1 h 980"/>
                <a:gd name="T14" fmla="*/ 0 w 15"/>
                <a:gd name="T15" fmla="*/ 1 h 980"/>
                <a:gd name="T16" fmla="*/ 0 w 15"/>
                <a:gd name="T17" fmla="*/ 0 h 980"/>
                <a:gd name="T18" fmla="*/ 0 w 15"/>
                <a:gd name="T19" fmla="*/ 1 h 9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980"/>
                <a:gd name="T32" fmla="*/ 15 w 15"/>
                <a:gd name="T33" fmla="*/ 980 h 9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980">
                  <a:moveTo>
                    <a:pt x="0" y="1"/>
                  </a:moveTo>
                  <a:lnTo>
                    <a:pt x="0" y="980"/>
                  </a:lnTo>
                  <a:lnTo>
                    <a:pt x="14" y="980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2" y="25"/>
                  </a:lnTo>
                  <a:lnTo>
                    <a:pt x="8" y="16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8" name="Freeform 24">
              <a:extLst>
                <a:ext uri="{FF2B5EF4-FFF2-40B4-BE49-F238E27FC236}">
                  <a16:creationId xmlns:a16="http://schemas.microsoft.com/office/drawing/2014/main" id="{26E9B025-B2B1-4D6B-8E69-5390612D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3192"/>
              <a:ext cx="8" cy="573"/>
            </a:xfrm>
            <a:custGeom>
              <a:avLst/>
              <a:gdLst>
                <a:gd name="T0" fmla="*/ 1 w 15"/>
                <a:gd name="T1" fmla="*/ 0 h 1147"/>
                <a:gd name="T2" fmla="*/ 1 w 15"/>
                <a:gd name="T3" fmla="*/ 0 h 1147"/>
                <a:gd name="T4" fmla="*/ 1 w 15"/>
                <a:gd name="T5" fmla="*/ 0 h 1147"/>
                <a:gd name="T6" fmla="*/ 1 w 15"/>
                <a:gd name="T7" fmla="*/ 0 h 1147"/>
                <a:gd name="T8" fmla="*/ 1 w 15"/>
                <a:gd name="T9" fmla="*/ 0 h 1147"/>
                <a:gd name="T10" fmla="*/ 1 w 15"/>
                <a:gd name="T11" fmla="*/ 0 h 1147"/>
                <a:gd name="T12" fmla="*/ 1 w 15"/>
                <a:gd name="T13" fmla="*/ 0 h 1147"/>
                <a:gd name="T14" fmla="*/ 1 w 15"/>
                <a:gd name="T15" fmla="*/ 0 h 1147"/>
                <a:gd name="T16" fmla="*/ 0 w 15"/>
                <a:gd name="T17" fmla="*/ 0 h 1147"/>
                <a:gd name="T18" fmla="*/ 0 w 15"/>
                <a:gd name="T19" fmla="*/ 0 h 1147"/>
                <a:gd name="T20" fmla="*/ 0 w 15"/>
                <a:gd name="T21" fmla="*/ 0 h 1147"/>
                <a:gd name="T22" fmla="*/ 1 w 15"/>
                <a:gd name="T23" fmla="*/ 0 h 1147"/>
                <a:gd name="T24" fmla="*/ 1 w 15"/>
                <a:gd name="T25" fmla="*/ 0 h 1147"/>
                <a:gd name="T26" fmla="*/ 1 w 15"/>
                <a:gd name="T27" fmla="*/ 0 h 1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47"/>
                <a:gd name="T44" fmla="*/ 15 w 15"/>
                <a:gd name="T45" fmla="*/ 1147 h 1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47">
                  <a:moveTo>
                    <a:pt x="15" y="0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147"/>
                  </a:lnTo>
                  <a:lnTo>
                    <a:pt x="15" y="11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9" name="Freeform 25">
              <a:extLst>
                <a:ext uri="{FF2B5EF4-FFF2-40B4-BE49-F238E27FC236}">
                  <a16:creationId xmlns:a16="http://schemas.microsoft.com/office/drawing/2014/main" id="{7E966702-6F06-4162-BAB7-26D848E7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205"/>
              <a:ext cx="73" cy="7"/>
            </a:xfrm>
            <a:custGeom>
              <a:avLst/>
              <a:gdLst>
                <a:gd name="T0" fmla="*/ 0 w 147"/>
                <a:gd name="T1" fmla="*/ 0 h 15"/>
                <a:gd name="T2" fmla="*/ 0 w 147"/>
                <a:gd name="T3" fmla="*/ 0 h 15"/>
                <a:gd name="T4" fmla="*/ 0 w 147"/>
                <a:gd name="T5" fmla="*/ 0 h 15"/>
                <a:gd name="T6" fmla="*/ 0 w 147"/>
                <a:gd name="T7" fmla="*/ 0 h 15"/>
                <a:gd name="T8" fmla="*/ 0 w 147"/>
                <a:gd name="T9" fmla="*/ 0 h 15"/>
                <a:gd name="T10" fmla="*/ 0 w 147"/>
                <a:gd name="T11" fmla="*/ 0 h 15"/>
                <a:gd name="T12" fmla="*/ 0 w 147"/>
                <a:gd name="T13" fmla="*/ 0 h 15"/>
                <a:gd name="T14" fmla="*/ 0 w 147"/>
                <a:gd name="T15" fmla="*/ 0 h 15"/>
                <a:gd name="T16" fmla="*/ 0 w 147"/>
                <a:gd name="T17" fmla="*/ 0 h 15"/>
                <a:gd name="T18" fmla="*/ 0 w 147"/>
                <a:gd name="T19" fmla="*/ 0 h 15"/>
                <a:gd name="T20" fmla="*/ 0 w 147"/>
                <a:gd name="T21" fmla="*/ 0 h 15"/>
                <a:gd name="T22" fmla="*/ 0 w 147"/>
                <a:gd name="T23" fmla="*/ 0 h 15"/>
                <a:gd name="T24" fmla="*/ 0 w 147"/>
                <a:gd name="T25" fmla="*/ 0 h 15"/>
                <a:gd name="T26" fmla="*/ 0 w 147"/>
                <a:gd name="T27" fmla="*/ 0 h 15"/>
                <a:gd name="T28" fmla="*/ 0 w 147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15"/>
                <a:gd name="T47" fmla="*/ 147 w 147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15">
                  <a:moveTo>
                    <a:pt x="132" y="1"/>
                  </a:moveTo>
                  <a:lnTo>
                    <a:pt x="15" y="1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9" y="7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0" name="Freeform 26">
              <a:extLst>
                <a:ext uri="{FF2B5EF4-FFF2-40B4-BE49-F238E27FC236}">
                  <a16:creationId xmlns:a16="http://schemas.microsoft.com/office/drawing/2014/main" id="{D934FEF8-A533-4FEA-BAD2-D2D21F52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82"/>
              <a:ext cx="7" cy="483"/>
            </a:xfrm>
            <a:custGeom>
              <a:avLst/>
              <a:gdLst>
                <a:gd name="T0" fmla="*/ 1 w 13"/>
                <a:gd name="T1" fmla="*/ 0 h 968"/>
                <a:gd name="T2" fmla="*/ 1 w 13"/>
                <a:gd name="T3" fmla="*/ 0 h 968"/>
                <a:gd name="T4" fmla="*/ 1 w 13"/>
                <a:gd name="T5" fmla="*/ 0 h 968"/>
                <a:gd name="T6" fmla="*/ 1 w 13"/>
                <a:gd name="T7" fmla="*/ 0 h 968"/>
                <a:gd name="T8" fmla="*/ 0 w 13"/>
                <a:gd name="T9" fmla="*/ 0 h 968"/>
                <a:gd name="T10" fmla="*/ 0 w 13"/>
                <a:gd name="T11" fmla="*/ 0 h 968"/>
                <a:gd name="T12" fmla="*/ 0 w 13"/>
                <a:gd name="T13" fmla="*/ 0 h 968"/>
                <a:gd name="T14" fmla="*/ 1 w 13"/>
                <a:gd name="T15" fmla="*/ 0 h 968"/>
                <a:gd name="T16" fmla="*/ 1 w 13"/>
                <a:gd name="T17" fmla="*/ 0 h 968"/>
                <a:gd name="T18" fmla="*/ 1 w 13"/>
                <a:gd name="T19" fmla="*/ 0 h 9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68"/>
                <a:gd name="T32" fmla="*/ 13 w 13"/>
                <a:gd name="T33" fmla="*/ 968 h 9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68">
                  <a:moveTo>
                    <a:pt x="13" y="0"/>
                  </a:moveTo>
                  <a:lnTo>
                    <a:pt x="10" y="8"/>
                  </a:lnTo>
                  <a:lnTo>
                    <a:pt x="7" y="16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968"/>
                  </a:lnTo>
                  <a:lnTo>
                    <a:pt x="13" y="968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1" name="Freeform 27">
              <a:extLst>
                <a:ext uri="{FF2B5EF4-FFF2-40B4-BE49-F238E27FC236}">
                  <a16:creationId xmlns:a16="http://schemas.microsoft.com/office/drawing/2014/main" id="{917D018C-BF23-4B3B-BB24-B2A75CE0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3363"/>
              <a:ext cx="221" cy="7"/>
            </a:xfrm>
            <a:custGeom>
              <a:avLst/>
              <a:gdLst>
                <a:gd name="T0" fmla="*/ 0 w 443"/>
                <a:gd name="T1" fmla="*/ 0 h 15"/>
                <a:gd name="T2" fmla="*/ 0 w 443"/>
                <a:gd name="T3" fmla="*/ 0 h 15"/>
                <a:gd name="T4" fmla="*/ 0 w 443"/>
                <a:gd name="T5" fmla="*/ 0 h 15"/>
                <a:gd name="T6" fmla="*/ 0 w 443"/>
                <a:gd name="T7" fmla="*/ 0 h 15"/>
                <a:gd name="T8" fmla="*/ 0 w 443"/>
                <a:gd name="T9" fmla="*/ 0 h 15"/>
                <a:gd name="T10" fmla="*/ 0 w 443"/>
                <a:gd name="T11" fmla="*/ 0 h 15"/>
                <a:gd name="T12" fmla="*/ 0 w 443"/>
                <a:gd name="T13" fmla="*/ 0 h 15"/>
                <a:gd name="T14" fmla="*/ 0 w 443"/>
                <a:gd name="T15" fmla="*/ 0 h 15"/>
                <a:gd name="T16" fmla="*/ 0 w 443"/>
                <a:gd name="T17" fmla="*/ 0 h 15"/>
                <a:gd name="T18" fmla="*/ 0 w 443"/>
                <a:gd name="T19" fmla="*/ 0 h 15"/>
                <a:gd name="T20" fmla="*/ 0 w 443"/>
                <a:gd name="T21" fmla="*/ 0 h 15"/>
                <a:gd name="T22" fmla="*/ 0 w 443"/>
                <a:gd name="T23" fmla="*/ 0 h 15"/>
                <a:gd name="T24" fmla="*/ 0 w 443"/>
                <a:gd name="T25" fmla="*/ 0 h 15"/>
                <a:gd name="T26" fmla="*/ 0 w 443"/>
                <a:gd name="T27" fmla="*/ 0 h 15"/>
                <a:gd name="T28" fmla="*/ 0 w 443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3"/>
                <a:gd name="T46" fmla="*/ 0 h 15"/>
                <a:gd name="T47" fmla="*/ 443 w 443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3" h="15">
                  <a:moveTo>
                    <a:pt x="438" y="1"/>
                  </a:moveTo>
                  <a:lnTo>
                    <a:pt x="6" y="1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443" y="15"/>
                  </a:lnTo>
                  <a:lnTo>
                    <a:pt x="442" y="11"/>
                  </a:lnTo>
                  <a:lnTo>
                    <a:pt x="441" y="8"/>
                  </a:lnTo>
                  <a:lnTo>
                    <a:pt x="439" y="4"/>
                  </a:lnTo>
                  <a:lnTo>
                    <a:pt x="438" y="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2" name="Freeform 28">
              <a:extLst>
                <a:ext uri="{FF2B5EF4-FFF2-40B4-BE49-F238E27FC236}">
                  <a16:creationId xmlns:a16="http://schemas.microsoft.com/office/drawing/2014/main" id="{A01275E5-B0DD-45C1-8927-7A8D42FDB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3442"/>
              <a:ext cx="273" cy="8"/>
            </a:xfrm>
            <a:custGeom>
              <a:avLst/>
              <a:gdLst>
                <a:gd name="T0" fmla="*/ 0 w 548"/>
                <a:gd name="T1" fmla="*/ 1 h 15"/>
                <a:gd name="T2" fmla="*/ 0 w 548"/>
                <a:gd name="T3" fmla="*/ 1 h 15"/>
                <a:gd name="T4" fmla="*/ 0 w 548"/>
                <a:gd name="T5" fmla="*/ 1 h 15"/>
                <a:gd name="T6" fmla="*/ 0 w 548"/>
                <a:gd name="T7" fmla="*/ 1 h 15"/>
                <a:gd name="T8" fmla="*/ 0 w 548"/>
                <a:gd name="T9" fmla="*/ 1 h 15"/>
                <a:gd name="T10" fmla="*/ 0 w 548"/>
                <a:gd name="T11" fmla="*/ 1 h 15"/>
                <a:gd name="T12" fmla="*/ 0 w 548"/>
                <a:gd name="T13" fmla="*/ 0 h 15"/>
                <a:gd name="T14" fmla="*/ 0 w 548"/>
                <a:gd name="T15" fmla="*/ 0 h 15"/>
                <a:gd name="T16" fmla="*/ 0 w 548"/>
                <a:gd name="T17" fmla="*/ 0 h 15"/>
                <a:gd name="T18" fmla="*/ 0 w 548"/>
                <a:gd name="T19" fmla="*/ 0 h 15"/>
                <a:gd name="T20" fmla="*/ 0 w 548"/>
                <a:gd name="T21" fmla="*/ 1 h 15"/>
                <a:gd name="T22" fmla="*/ 0 w 548"/>
                <a:gd name="T23" fmla="*/ 1 h 15"/>
                <a:gd name="T24" fmla="*/ 0 w 548"/>
                <a:gd name="T25" fmla="*/ 1 h 15"/>
                <a:gd name="T26" fmla="*/ 0 w 548"/>
                <a:gd name="T27" fmla="*/ 1 h 15"/>
                <a:gd name="T28" fmla="*/ 0 w 548"/>
                <a:gd name="T29" fmla="*/ 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8"/>
                <a:gd name="T46" fmla="*/ 0 h 15"/>
                <a:gd name="T47" fmla="*/ 548 w 54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8" h="15">
                  <a:moveTo>
                    <a:pt x="548" y="13"/>
                  </a:moveTo>
                  <a:lnTo>
                    <a:pt x="0" y="13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543" y="0"/>
                  </a:lnTo>
                  <a:lnTo>
                    <a:pt x="544" y="3"/>
                  </a:lnTo>
                  <a:lnTo>
                    <a:pt x="545" y="6"/>
                  </a:lnTo>
                  <a:lnTo>
                    <a:pt x="547" y="10"/>
                  </a:lnTo>
                  <a:lnTo>
                    <a:pt x="548" y="13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3" name="Freeform 29">
              <a:extLst>
                <a:ext uri="{FF2B5EF4-FFF2-40B4-BE49-F238E27FC236}">
                  <a16:creationId xmlns:a16="http://schemas.microsoft.com/office/drawing/2014/main" id="{2E81B6E2-7BA4-43A5-B162-4E583E01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3601"/>
              <a:ext cx="390" cy="7"/>
            </a:xfrm>
            <a:custGeom>
              <a:avLst/>
              <a:gdLst>
                <a:gd name="T0" fmla="*/ 1 w 780"/>
                <a:gd name="T1" fmla="*/ 0 h 14"/>
                <a:gd name="T2" fmla="*/ 1 w 780"/>
                <a:gd name="T3" fmla="*/ 0 h 14"/>
                <a:gd name="T4" fmla="*/ 1 w 780"/>
                <a:gd name="T5" fmla="*/ 0 h 14"/>
                <a:gd name="T6" fmla="*/ 1 w 780"/>
                <a:gd name="T7" fmla="*/ 1 h 14"/>
                <a:gd name="T8" fmla="*/ 1 w 780"/>
                <a:gd name="T9" fmla="*/ 1 h 14"/>
                <a:gd name="T10" fmla="*/ 1 w 780"/>
                <a:gd name="T11" fmla="*/ 1 h 14"/>
                <a:gd name="T12" fmla="*/ 0 w 780"/>
                <a:gd name="T13" fmla="*/ 1 h 14"/>
                <a:gd name="T14" fmla="*/ 0 w 780"/>
                <a:gd name="T15" fmla="*/ 1 h 14"/>
                <a:gd name="T16" fmla="*/ 1 w 780"/>
                <a:gd name="T17" fmla="*/ 1 h 14"/>
                <a:gd name="T18" fmla="*/ 1 w 780"/>
                <a:gd name="T19" fmla="*/ 1 h 14"/>
                <a:gd name="T20" fmla="*/ 1 w 780"/>
                <a:gd name="T21" fmla="*/ 1 h 14"/>
                <a:gd name="T22" fmla="*/ 1 w 780"/>
                <a:gd name="T23" fmla="*/ 1 h 14"/>
                <a:gd name="T24" fmla="*/ 1 w 780"/>
                <a:gd name="T25" fmla="*/ 1 h 14"/>
                <a:gd name="T26" fmla="*/ 1 w 780"/>
                <a:gd name="T27" fmla="*/ 0 h 14"/>
                <a:gd name="T28" fmla="*/ 1 w 780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0"/>
                <a:gd name="T46" fmla="*/ 0 h 14"/>
                <a:gd name="T47" fmla="*/ 780 w 78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0" h="14">
                  <a:moveTo>
                    <a:pt x="774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780" y="14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5" y="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D23459D6-315B-452B-B6B3-9F3AD0B8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691"/>
              <a:ext cx="7" cy="74"/>
            </a:xfrm>
            <a:custGeom>
              <a:avLst/>
              <a:gdLst>
                <a:gd name="T0" fmla="*/ 1 w 14"/>
                <a:gd name="T1" fmla="*/ 0 h 149"/>
                <a:gd name="T2" fmla="*/ 1 w 14"/>
                <a:gd name="T3" fmla="*/ 0 h 149"/>
                <a:gd name="T4" fmla="*/ 1 w 14"/>
                <a:gd name="T5" fmla="*/ 0 h 149"/>
                <a:gd name="T6" fmla="*/ 1 w 14"/>
                <a:gd name="T7" fmla="*/ 0 h 149"/>
                <a:gd name="T8" fmla="*/ 0 w 14"/>
                <a:gd name="T9" fmla="*/ 0 h 149"/>
                <a:gd name="T10" fmla="*/ 0 w 14"/>
                <a:gd name="T11" fmla="*/ 0 h 149"/>
                <a:gd name="T12" fmla="*/ 0 w 14"/>
                <a:gd name="T13" fmla="*/ 0 h 149"/>
                <a:gd name="T14" fmla="*/ 1 w 14"/>
                <a:gd name="T15" fmla="*/ 0 h 149"/>
                <a:gd name="T16" fmla="*/ 1 w 14"/>
                <a:gd name="T17" fmla="*/ 0 h 149"/>
                <a:gd name="T18" fmla="*/ 1 w 14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9"/>
                <a:gd name="T32" fmla="*/ 14 w 14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9">
                  <a:moveTo>
                    <a:pt x="14" y="8"/>
                  </a:moveTo>
                  <a:lnTo>
                    <a:pt x="10" y="6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5" name="Freeform 31">
              <a:extLst>
                <a:ext uri="{FF2B5EF4-FFF2-40B4-BE49-F238E27FC236}">
                  <a16:creationId xmlns:a16="http://schemas.microsoft.com/office/drawing/2014/main" id="{EAA583CA-B194-461F-BAFC-06AA068A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679"/>
              <a:ext cx="310" cy="7"/>
            </a:xfrm>
            <a:custGeom>
              <a:avLst/>
              <a:gdLst>
                <a:gd name="T0" fmla="*/ 1 w 620"/>
                <a:gd name="T1" fmla="*/ 0 h 15"/>
                <a:gd name="T2" fmla="*/ 1 w 620"/>
                <a:gd name="T3" fmla="*/ 0 h 15"/>
                <a:gd name="T4" fmla="*/ 1 w 620"/>
                <a:gd name="T5" fmla="*/ 0 h 15"/>
                <a:gd name="T6" fmla="*/ 1 w 620"/>
                <a:gd name="T7" fmla="*/ 0 h 15"/>
                <a:gd name="T8" fmla="*/ 1 w 620"/>
                <a:gd name="T9" fmla="*/ 0 h 15"/>
                <a:gd name="T10" fmla="*/ 1 w 620"/>
                <a:gd name="T11" fmla="*/ 0 h 15"/>
                <a:gd name="T12" fmla="*/ 0 w 620"/>
                <a:gd name="T13" fmla="*/ 0 h 15"/>
                <a:gd name="T14" fmla="*/ 0 w 620"/>
                <a:gd name="T15" fmla="*/ 0 h 15"/>
                <a:gd name="T16" fmla="*/ 1 w 620"/>
                <a:gd name="T17" fmla="*/ 0 h 15"/>
                <a:gd name="T18" fmla="*/ 1 w 620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0"/>
                <a:gd name="T31" fmla="*/ 0 h 15"/>
                <a:gd name="T32" fmla="*/ 620 w 6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0" h="15">
                  <a:moveTo>
                    <a:pt x="602" y="0"/>
                  </a:moveTo>
                  <a:lnTo>
                    <a:pt x="606" y="4"/>
                  </a:lnTo>
                  <a:lnTo>
                    <a:pt x="611" y="8"/>
                  </a:lnTo>
                  <a:lnTo>
                    <a:pt x="615" y="11"/>
                  </a:lnTo>
                  <a:lnTo>
                    <a:pt x="62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6" name="Freeform 32">
              <a:extLst>
                <a:ext uri="{FF2B5EF4-FFF2-40B4-BE49-F238E27FC236}">
                  <a16:creationId xmlns:a16="http://schemas.microsoft.com/office/drawing/2014/main" id="{DDFDDB4A-3E7D-45D6-B50B-374110F0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601"/>
              <a:ext cx="166" cy="164"/>
            </a:xfrm>
            <a:custGeom>
              <a:avLst/>
              <a:gdLst>
                <a:gd name="T0" fmla="*/ 0 w 333"/>
                <a:gd name="T1" fmla="*/ 0 h 330"/>
                <a:gd name="T2" fmla="*/ 0 w 333"/>
                <a:gd name="T3" fmla="*/ 0 h 330"/>
                <a:gd name="T4" fmla="*/ 0 w 333"/>
                <a:gd name="T5" fmla="*/ 0 h 330"/>
                <a:gd name="T6" fmla="*/ 0 w 333"/>
                <a:gd name="T7" fmla="*/ 0 h 330"/>
                <a:gd name="T8" fmla="*/ 0 w 333"/>
                <a:gd name="T9" fmla="*/ 0 h 330"/>
                <a:gd name="T10" fmla="*/ 0 w 333"/>
                <a:gd name="T11" fmla="*/ 0 h 330"/>
                <a:gd name="T12" fmla="*/ 0 w 333"/>
                <a:gd name="T13" fmla="*/ 0 h 330"/>
                <a:gd name="T14" fmla="*/ 0 w 333"/>
                <a:gd name="T15" fmla="*/ 0 h 330"/>
                <a:gd name="T16" fmla="*/ 0 w 333"/>
                <a:gd name="T17" fmla="*/ 0 h 330"/>
                <a:gd name="T18" fmla="*/ 0 w 333"/>
                <a:gd name="T19" fmla="*/ 0 h 330"/>
                <a:gd name="T20" fmla="*/ 0 w 333"/>
                <a:gd name="T21" fmla="*/ 0 h 330"/>
                <a:gd name="T22" fmla="*/ 0 w 333"/>
                <a:gd name="T23" fmla="*/ 0 h 330"/>
                <a:gd name="T24" fmla="*/ 0 w 333"/>
                <a:gd name="T25" fmla="*/ 0 h 330"/>
                <a:gd name="T26" fmla="*/ 0 w 333"/>
                <a:gd name="T27" fmla="*/ 0 h 330"/>
                <a:gd name="T28" fmla="*/ 0 w 333"/>
                <a:gd name="T29" fmla="*/ 0 h 330"/>
                <a:gd name="T30" fmla="*/ 0 w 333"/>
                <a:gd name="T31" fmla="*/ 0 h 330"/>
                <a:gd name="T32" fmla="*/ 0 w 333"/>
                <a:gd name="T33" fmla="*/ 0 h 330"/>
                <a:gd name="T34" fmla="*/ 0 w 333"/>
                <a:gd name="T35" fmla="*/ 0 h 330"/>
                <a:gd name="T36" fmla="*/ 0 w 333"/>
                <a:gd name="T37" fmla="*/ 0 h 330"/>
                <a:gd name="T38" fmla="*/ 0 w 333"/>
                <a:gd name="T39" fmla="*/ 0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3"/>
                <a:gd name="T61" fmla="*/ 0 h 330"/>
                <a:gd name="T62" fmla="*/ 333 w 333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3" h="330">
                  <a:moveTo>
                    <a:pt x="333" y="23"/>
                  </a:moveTo>
                  <a:lnTo>
                    <a:pt x="328" y="18"/>
                  </a:lnTo>
                  <a:lnTo>
                    <a:pt x="323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330"/>
                  </a:lnTo>
                  <a:lnTo>
                    <a:pt x="16" y="330"/>
                  </a:lnTo>
                  <a:lnTo>
                    <a:pt x="16" y="14"/>
                  </a:lnTo>
                  <a:lnTo>
                    <a:pt x="319" y="14"/>
                  </a:lnTo>
                  <a:lnTo>
                    <a:pt x="318" y="14"/>
                  </a:lnTo>
                  <a:lnTo>
                    <a:pt x="318" y="330"/>
                  </a:lnTo>
                  <a:lnTo>
                    <a:pt x="333" y="330"/>
                  </a:lnTo>
                  <a:lnTo>
                    <a:pt x="333" y="23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7" name="Freeform 33">
              <a:extLst>
                <a:ext uri="{FF2B5EF4-FFF2-40B4-BE49-F238E27FC236}">
                  <a16:creationId xmlns:a16="http://schemas.microsoft.com/office/drawing/2014/main" id="{7506248B-4F0B-4EDA-A62E-CDF5755A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3567"/>
              <a:ext cx="7" cy="198"/>
            </a:xfrm>
            <a:custGeom>
              <a:avLst/>
              <a:gdLst>
                <a:gd name="T0" fmla="*/ 1 w 14"/>
                <a:gd name="T1" fmla="*/ 0 h 397"/>
                <a:gd name="T2" fmla="*/ 1 w 14"/>
                <a:gd name="T3" fmla="*/ 0 h 397"/>
                <a:gd name="T4" fmla="*/ 1 w 14"/>
                <a:gd name="T5" fmla="*/ 0 h 397"/>
                <a:gd name="T6" fmla="*/ 1 w 14"/>
                <a:gd name="T7" fmla="*/ 0 h 397"/>
                <a:gd name="T8" fmla="*/ 0 w 14"/>
                <a:gd name="T9" fmla="*/ 0 h 397"/>
                <a:gd name="T10" fmla="*/ 0 w 14"/>
                <a:gd name="T11" fmla="*/ 0 h 397"/>
                <a:gd name="T12" fmla="*/ 1 w 14"/>
                <a:gd name="T13" fmla="*/ 0 h 397"/>
                <a:gd name="T14" fmla="*/ 1 w 14"/>
                <a:gd name="T15" fmla="*/ 0 h 397"/>
                <a:gd name="T16" fmla="*/ 1 w 14"/>
                <a:gd name="T17" fmla="*/ 0 h 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97"/>
                <a:gd name="T29" fmla="*/ 14 w 14"/>
                <a:gd name="T30" fmla="*/ 397 h 3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97">
                  <a:moveTo>
                    <a:pt x="14" y="2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14" y="39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8" name="Freeform 34">
              <a:extLst>
                <a:ext uri="{FF2B5EF4-FFF2-40B4-BE49-F238E27FC236}">
                  <a16:creationId xmlns:a16="http://schemas.microsoft.com/office/drawing/2014/main" id="{6920D5CE-BB5D-4979-99ED-71431FDE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670"/>
              <a:ext cx="496" cy="95"/>
            </a:xfrm>
            <a:custGeom>
              <a:avLst/>
              <a:gdLst>
                <a:gd name="T0" fmla="*/ 1 w 992"/>
                <a:gd name="T1" fmla="*/ 1 h 190"/>
                <a:gd name="T2" fmla="*/ 1 w 992"/>
                <a:gd name="T3" fmla="*/ 1 h 190"/>
                <a:gd name="T4" fmla="*/ 1 w 992"/>
                <a:gd name="T5" fmla="*/ 1 h 190"/>
                <a:gd name="T6" fmla="*/ 1 w 992"/>
                <a:gd name="T7" fmla="*/ 1 h 190"/>
                <a:gd name="T8" fmla="*/ 1 w 992"/>
                <a:gd name="T9" fmla="*/ 1 h 190"/>
                <a:gd name="T10" fmla="*/ 1 w 992"/>
                <a:gd name="T11" fmla="*/ 1 h 190"/>
                <a:gd name="T12" fmla="*/ 1 w 992"/>
                <a:gd name="T13" fmla="*/ 1 h 190"/>
                <a:gd name="T14" fmla="*/ 1 w 992"/>
                <a:gd name="T15" fmla="*/ 1 h 190"/>
                <a:gd name="T16" fmla="*/ 1 w 992"/>
                <a:gd name="T17" fmla="*/ 1 h 190"/>
                <a:gd name="T18" fmla="*/ 1 w 992"/>
                <a:gd name="T19" fmla="*/ 1 h 190"/>
                <a:gd name="T20" fmla="*/ 0 w 992"/>
                <a:gd name="T21" fmla="*/ 1 h 190"/>
                <a:gd name="T22" fmla="*/ 0 w 992"/>
                <a:gd name="T23" fmla="*/ 1 h 190"/>
                <a:gd name="T24" fmla="*/ 1 w 992"/>
                <a:gd name="T25" fmla="*/ 1 h 190"/>
                <a:gd name="T26" fmla="*/ 1 w 992"/>
                <a:gd name="T27" fmla="*/ 1 h 190"/>
                <a:gd name="T28" fmla="*/ 1 w 992"/>
                <a:gd name="T29" fmla="*/ 1 h 190"/>
                <a:gd name="T30" fmla="*/ 1 w 992"/>
                <a:gd name="T31" fmla="*/ 1 h 190"/>
                <a:gd name="T32" fmla="*/ 1 w 992"/>
                <a:gd name="T33" fmla="*/ 1 h 190"/>
                <a:gd name="T34" fmla="*/ 1 w 992"/>
                <a:gd name="T35" fmla="*/ 1 h 190"/>
                <a:gd name="T36" fmla="*/ 1 w 992"/>
                <a:gd name="T37" fmla="*/ 1 h 190"/>
                <a:gd name="T38" fmla="*/ 1 w 992"/>
                <a:gd name="T39" fmla="*/ 1 h 190"/>
                <a:gd name="T40" fmla="*/ 1 w 992"/>
                <a:gd name="T41" fmla="*/ 1 h 190"/>
                <a:gd name="T42" fmla="*/ 1 w 992"/>
                <a:gd name="T43" fmla="*/ 1 h 190"/>
                <a:gd name="T44" fmla="*/ 1 w 992"/>
                <a:gd name="T45" fmla="*/ 1 h 190"/>
                <a:gd name="T46" fmla="*/ 1 w 992"/>
                <a:gd name="T47" fmla="*/ 0 h 190"/>
                <a:gd name="T48" fmla="*/ 1 w 992"/>
                <a:gd name="T49" fmla="*/ 0 h 190"/>
                <a:gd name="T50" fmla="*/ 1 w 992"/>
                <a:gd name="T51" fmla="*/ 1 h 190"/>
                <a:gd name="T52" fmla="*/ 1 w 992"/>
                <a:gd name="T53" fmla="*/ 1 h 190"/>
                <a:gd name="T54" fmla="*/ 1 w 992"/>
                <a:gd name="T55" fmla="*/ 1 h 190"/>
                <a:gd name="T56" fmla="*/ 1 w 992"/>
                <a:gd name="T57" fmla="*/ 1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2"/>
                <a:gd name="T88" fmla="*/ 0 h 190"/>
                <a:gd name="T89" fmla="*/ 992 w 992"/>
                <a:gd name="T90" fmla="*/ 190 h 1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2" h="190">
                  <a:moveTo>
                    <a:pt x="964" y="17"/>
                  </a:moveTo>
                  <a:lnTo>
                    <a:pt x="19" y="17"/>
                  </a:lnTo>
                  <a:lnTo>
                    <a:pt x="8" y="32"/>
                  </a:lnTo>
                  <a:lnTo>
                    <a:pt x="8" y="190"/>
                  </a:lnTo>
                  <a:lnTo>
                    <a:pt x="23" y="190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1" y="20"/>
                  </a:lnTo>
                  <a:lnTo>
                    <a:pt x="5" y="26"/>
                  </a:lnTo>
                  <a:lnTo>
                    <a:pt x="0" y="32"/>
                  </a:lnTo>
                  <a:lnTo>
                    <a:pt x="992" y="32"/>
                  </a:lnTo>
                  <a:lnTo>
                    <a:pt x="987" y="28"/>
                  </a:lnTo>
                  <a:lnTo>
                    <a:pt x="981" y="24"/>
                  </a:lnTo>
                  <a:lnTo>
                    <a:pt x="977" y="19"/>
                  </a:lnTo>
                  <a:lnTo>
                    <a:pt x="971" y="15"/>
                  </a:lnTo>
                  <a:lnTo>
                    <a:pt x="968" y="11"/>
                  </a:lnTo>
                  <a:lnTo>
                    <a:pt x="964" y="8"/>
                  </a:lnTo>
                  <a:lnTo>
                    <a:pt x="961" y="4"/>
                  </a:lnTo>
                  <a:lnTo>
                    <a:pt x="956" y="0"/>
                  </a:lnTo>
                  <a:lnTo>
                    <a:pt x="956" y="190"/>
                  </a:lnTo>
                  <a:lnTo>
                    <a:pt x="971" y="190"/>
                  </a:lnTo>
                  <a:lnTo>
                    <a:pt x="971" y="25"/>
                  </a:lnTo>
                  <a:lnTo>
                    <a:pt x="964" y="17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9" name="Freeform 35">
              <a:extLst>
                <a:ext uri="{FF2B5EF4-FFF2-40B4-BE49-F238E27FC236}">
                  <a16:creationId xmlns:a16="http://schemas.microsoft.com/office/drawing/2014/main" id="{6B4A9338-6556-49FC-8461-CDB3E8BE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3679"/>
              <a:ext cx="326" cy="7"/>
            </a:xfrm>
            <a:custGeom>
              <a:avLst/>
              <a:gdLst>
                <a:gd name="T0" fmla="*/ 0 w 652"/>
                <a:gd name="T1" fmla="*/ 0 h 15"/>
                <a:gd name="T2" fmla="*/ 1 w 652"/>
                <a:gd name="T3" fmla="*/ 0 h 15"/>
                <a:gd name="T4" fmla="*/ 1 w 652"/>
                <a:gd name="T5" fmla="*/ 0 h 15"/>
                <a:gd name="T6" fmla="*/ 1 w 652"/>
                <a:gd name="T7" fmla="*/ 0 h 15"/>
                <a:gd name="T8" fmla="*/ 1 w 652"/>
                <a:gd name="T9" fmla="*/ 0 h 15"/>
                <a:gd name="T10" fmla="*/ 1 w 652"/>
                <a:gd name="T11" fmla="*/ 0 h 15"/>
                <a:gd name="T12" fmla="*/ 1 w 652"/>
                <a:gd name="T13" fmla="*/ 0 h 15"/>
                <a:gd name="T14" fmla="*/ 1 w 652"/>
                <a:gd name="T15" fmla="*/ 0 h 15"/>
                <a:gd name="T16" fmla="*/ 1 w 652"/>
                <a:gd name="T17" fmla="*/ 0 h 15"/>
                <a:gd name="T18" fmla="*/ 1 w 652"/>
                <a:gd name="T19" fmla="*/ 0 h 15"/>
                <a:gd name="T20" fmla="*/ 1 w 652"/>
                <a:gd name="T21" fmla="*/ 0 h 15"/>
                <a:gd name="T22" fmla="*/ 1 w 652"/>
                <a:gd name="T23" fmla="*/ 0 h 15"/>
                <a:gd name="T24" fmla="*/ 0 w 652"/>
                <a:gd name="T25" fmla="*/ 0 h 15"/>
                <a:gd name="T26" fmla="*/ 0 w 65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2"/>
                <a:gd name="T43" fmla="*/ 0 h 15"/>
                <a:gd name="T44" fmla="*/ 652 w 652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2" h="15">
                  <a:moveTo>
                    <a:pt x="0" y="15"/>
                  </a:moveTo>
                  <a:lnTo>
                    <a:pt x="1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652" y="0"/>
                  </a:lnTo>
                  <a:lnTo>
                    <a:pt x="65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0" name="Freeform 36">
              <a:extLst>
                <a:ext uri="{FF2B5EF4-FFF2-40B4-BE49-F238E27FC236}">
                  <a16:creationId xmlns:a16="http://schemas.microsoft.com/office/drawing/2014/main" id="{4F420336-944C-4CC6-8256-4D30FF23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3264"/>
              <a:ext cx="320" cy="602"/>
            </a:xfrm>
            <a:custGeom>
              <a:avLst/>
              <a:gdLst>
                <a:gd name="T0" fmla="*/ 1 w 639"/>
                <a:gd name="T1" fmla="*/ 0 h 1204"/>
                <a:gd name="T2" fmla="*/ 1 w 639"/>
                <a:gd name="T3" fmla="*/ 1 h 1204"/>
                <a:gd name="T4" fmla="*/ 1 w 639"/>
                <a:gd name="T5" fmla="*/ 1 h 1204"/>
                <a:gd name="T6" fmla="*/ 1 w 639"/>
                <a:gd name="T7" fmla="*/ 1 h 1204"/>
                <a:gd name="T8" fmla="*/ 1 w 639"/>
                <a:gd name="T9" fmla="*/ 1 h 1204"/>
                <a:gd name="T10" fmla="*/ 1 w 639"/>
                <a:gd name="T11" fmla="*/ 1 h 1204"/>
                <a:gd name="T12" fmla="*/ 1 w 639"/>
                <a:gd name="T13" fmla="*/ 1 h 1204"/>
                <a:gd name="T14" fmla="*/ 1 w 639"/>
                <a:gd name="T15" fmla="*/ 1 h 1204"/>
                <a:gd name="T16" fmla="*/ 1 w 639"/>
                <a:gd name="T17" fmla="*/ 1 h 1204"/>
                <a:gd name="T18" fmla="*/ 1 w 639"/>
                <a:gd name="T19" fmla="*/ 1 h 1204"/>
                <a:gd name="T20" fmla="*/ 1 w 639"/>
                <a:gd name="T21" fmla="*/ 1 h 1204"/>
                <a:gd name="T22" fmla="*/ 1 w 639"/>
                <a:gd name="T23" fmla="*/ 1 h 1204"/>
                <a:gd name="T24" fmla="*/ 1 w 639"/>
                <a:gd name="T25" fmla="*/ 1 h 1204"/>
                <a:gd name="T26" fmla="*/ 1 w 639"/>
                <a:gd name="T27" fmla="*/ 1 h 1204"/>
                <a:gd name="T28" fmla="*/ 1 w 639"/>
                <a:gd name="T29" fmla="*/ 1 h 1204"/>
                <a:gd name="T30" fmla="*/ 1 w 639"/>
                <a:gd name="T31" fmla="*/ 1 h 1204"/>
                <a:gd name="T32" fmla="*/ 1 w 639"/>
                <a:gd name="T33" fmla="*/ 1 h 1204"/>
                <a:gd name="T34" fmla="*/ 0 w 639"/>
                <a:gd name="T35" fmla="*/ 1 h 1204"/>
                <a:gd name="T36" fmla="*/ 1 w 639"/>
                <a:gd name="T37" fmla="*/ 0 h 1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9"/>
                <a:gd name="T58" fmla="*/ 0 h 1204"/>
                <a:gd name="T59" fmla="*/ 639 w 639"/>
                <a:gd name="T60" fmla="*/ 1204 h 1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9" h="1204">
                  <a:moveTo>
                    <a:pt x="311" y="0"/>
                  </a:moveTo>
                  <a:lnTo>
                    <a:pt x="639" y="1051"/>
                  </a:lnTo>
                  <a:lnTo>
                    <a:pt x="631" y="1083"/>
                  </a:lnTo>
                  <a:lnTo>
                    <a:pt x="613" y="1111"/>
                  </a:lnTo>
                  <a:lnTo>
                    <a:pt x="583" y="1136"/>
                  </a:lnTo>
                  <a:lnTo>
                    <a:pt x="545" y="1158"/>
                  </a:lnTo>
                  <a:lnTo>
                    <a:pt x="500" y="1175"/>
                  </a:lnTo>
                  <a:lnTo>
                    <a:pt x="449" y="1189"/>
                  </a:lnTo>
                  <a:lnTo>
                    <a:pt x="395" y="1198"/>
                  </a:lnTo>
                  <a:lnTo>
                    <a:pt x="338" y="1203"/>
                  </a:lnTo>
                  <a:lnTo>
                    <a:pt x="281" y="1204"/>
                  </a:lnTo>
                  <a:lnTo>
                    <a:pt x="224" y="1199"/>
                  </a:lnTo>
                  <a:lnTo>
                    <a:pt x="171" y="1191"/>
                  </a:lnTo>
                  <a:lnTo>
                    <a:pt x="122" y="1178"/>
                  </a:lnTo>
                  <a:lnTo>
                    <a:pt x="79" y="1159"/>
                  </a:lnTo>
                  <a:lnTo>
                    <a:pt x="42" y="1135"/>
                  </a:lnTo>
                  <a:lnTo>
                    <a:pt x="16" y="1105"/>
                  </a:lnTo>
                  <a:lnTo>
                    <a:pt x="0" y="107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1" name="Freeform 37">
              <a:extLst>
                <a:ext uri="{FF2B5EF4-FFF2-40B4-BE49-F238E27FC236}">
                  <a16:creationId xmlns:a16="http://schemas.microsoft.com/office/drawing/2014/main" id="{5E3200AE-A40C-4FCF-BC7B-5C1B114C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3304"/>
              <a:ext cx="147" cy="547"/>
            </a:xfrm>
            <a:custGeom>
              <a:avLst/>
              <a:gdLst>
                <a:gd name="T0" fmla="*/ 0 w 293"/>
                <a:gd name="T1" fmla="*/ 0 h 1094"/>
                <a:gd name="T2" fmla="*/ 1 w 293"/>
                <a:gd name="T3" fmla="*/ 1 h 1094"/>
                <a:gd name="T4" fmla="*/ 1 w 293"/>
                <a:gd name="T5" fmla="*/ 1 h 1094"/>
                <a:gd name="T6" fmla="*/ 1 w 293"/>
                <a:gd name="T7" fmla="*/ 1 h 1094"/>
                <a:gd name="T8" fmla="*/ 1 w 293"/>
                <a:gd name="T9" fmla="*/ 1 h 1094"/>
                <a:gd name="T10" fmla="*/ 1 w 293"/>
                <a:gd name="T11" fmla="*/ 1 h 1094"/>
                <a:gd name="T12" fmla="*/ 1 w 293"/>
                <a:gd name="T13" fmla="*/ 1 h 1094"/>
                <a:gd name="T14" fmla="*/ 1 w 293"/>
                <a:gd name="T15" fmla="*/ 1 h 1094"/>
                <a:gd name="T16" fmla="*/ 1 w 293"/>
                <a:gd name="T17" fmla="*/ 1 h 1094"/>
                <a:gd name="T18" fmla="*/ 1 w 293"/>
                <a:gd name="T19" fmla="*/ 1 h 1094"/>
                <a:gd name="T20" fmla="*/ 1 w 293"/>
                <a:gd name="T21" fmla="*/ 1 h 1094"/>
                <a:gd name="T22" fmla="*/ 1 w 293"/>
                <a:gd name="T23" fmla="*/ 1 h 1094"/>
                <a:gd name="T24" fmla="*/ 1 w 293"/>
                <a:gd name="T25" fmla="*/ 1 h 1094"/>
                <a:gd name="T26" fmla="*/ 1 w 293"/>
                <a:gd name="T27" fmla="*/ 1 h 1094"/>
                <a:gd name="T28" fmla="*/ 1 w 293"/>
                <a:gd name="T29" fmla="*/ 1 h 1094"/>
                <a:gd name="T30" fmla="*/ 1 w 293"/>
                <a:gd name="T31" fmla="*/ 1 h 1094"/>
                <a:gd name="T32" fmla="*/ 1 w 293"/>
                <a:gd name="T33" fmla="*/ 1 h 1094"/>
                <a:gd name="T34" fmla="*/ 0 w 293"/>
                <a:gd name="T35" fmla="*/ 1 h 1094"/>
                <a:gd name="T36" fmla="*/ 0 w 293"/>
                <a:gd name="T37" fmla="*/ 0 h 10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3"/>
                <a:gd name="T58" fmla="*/ 0 h 1094"/>
                <a:gd name="T59" fmla="*/ 293 w 293"/>
                <a:gd name="T60" fmla="*/ 1094 h 10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3" h="1094">
                  <a:moveTo>
                    <a:pt x="0" y="0"/>
                  </a:moveTo>
                  <a:lnTo>
                    <a:pt x="293" y="979"/>
                  </a:lnTo>
                  <a:lnTo>
                    <a:pt x="289" y="993"/>
                  </a:lnTo>
                  <a:lnTo>
                    <a:pt x="281" y="1007"/>
                  </a:lnTo>
                  <a:lnTo>
                    <a:pt x="272" y="1019"/>
                  </a:lnTo>
                  <a:lnTo>
                    <a:pt x="259" y="1030"/>
                  </a:lnTo>
                  <a:lnTo>
                    <a:pt x="245" y="1041"/>
                  </a:lnTo>
                  <a:lnTo>
                    <a:pt x="229" y="1050"/>
                  </a:lnTo>
                  <a:lnTo>
                    <a:pt x="211" y="1058"/>
                  </a:lnTo>
                  <a:lnTo>
                    <a:pt x="192" y="1067"/>
                  </a:lnTo>
                  <a:lnTo>
                    <a:pt x="170" y="1073"/>
                  </a:lnTo>
                  <a:lnTo>
                    <a:pt x="148" y="1079"/>
                  </a:lnTo>
                  <a:lnTo>
                    <a:pt x="125" y="1084"/>
                  </a:lnTo>
                  <a:lnTo>
                    <a:pt x="101" y="1087"/>
                  </a:lnTo>
                  <a:lnTo>
                    <a:pt x="77" y="1091"/>
                  </a:lnTo>
                  <a:lnTo>
                    <a:pt x="51" y="1093"/>
                  </a:lnTo>
                  <a:lnTo>
                    <a:pt x="25" y="1094"/>
                  </a:lnTo>
                  <a:lnTo>
                    <a:pt x="0" y="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2" name="Freeform 38">
              <a:extLst>
                <a:ext uri="{FF2B5EF4-FFF2-40B4-BE49-F238E27FC236}">
                  <a16:creationId xmlns:a16="http://schemas.microsoft.com/office/drawing/2014/main" id="{2962397E-1BC3-46AB-BF27-A5483A30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3363"/>
              <a:ext cx="127" cy="467"/>
            </a:xfrm>
            <a:custGeom>
              <a:avLst/>
              <a:gdLst>
                <a:gd name="T0" fmla="*/ 0 w 254"/>
                <a:gd name="T1" fmla="*/ 1 h 934"/>
                <a:gd name="T2" fmla="*/ 1 w 254"/>
                <a:gd name="T3" fmla="*/ 1 h 934"/>
                <a:gd name="T4" fmla="*/ 1 w 254"/>
                <a:gd name="T5" fmla="*/ 1 h 934"/>
                <a:gd name="T6" fmla="*/ 1 w 254"/>
                <a:gd name="T7" fmla="*/ 1 h 934"/>
                <a:gd name="T8" fmla="*/ 1 w 254"/>
                <a:gd name="T9" fmla="*/ 1 h 934"/>
                <a:gd name="T10" fmla="*/ 1 w 254"/>
                <a:gd name="T11" fmla="*/ 1 h 934"/>
                <a:gd name="T12" fmla="*/ 1 w 254"/>
                <a:gd name="T13" fmla="*/ 1 h 934"/>
                <a:gd name="T14" fmla="*/ 1 w 254"/>
                <a:gd name="T15" fmla="*/ 1 h 934"/>
                <a:gd name="T16" fmla="*/ 1 w 254"/>
                <a:gd name="T17" fmla="*/ 1 h 934"/>
                <a:gd name="T18" fmla="*/ 1 w 254"/>
                <a:gd name="T19" fmla="*/ 0 h 934"/>
                <a:gd name="T20" fmla="*/ 0 w 254"/>
                <a:gd name="T21" fmla="*/ 1 h 9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934"/>
                <a:gd name="T35" fmla="*/ 254 w 254"/>
                <a:gd name="T36" fmla="*/ 934 h 9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934">
                  <a:moveTo>
                    <a:pt x="0" y="872"/>
                  </a:moveTo>
                  <a:lnTo>
                    <a:pt x="4" y="881"/>
                  </a:lnTo>
                  <a:lnTo>
                    <a:pt x="11" y="890"/>
                  </a:lnTo>
                  <a:lnTo>
                    <a:pt x="18" y="898"/>
                  </a:lnTo>
                  <a:lnTo>
                    <a:pt x="26" y="906"/>
                  </a:lnTo>
                  <a:lnTo>
                    <a:pt x="35" y="914"/>
                  </a:lnTo>
                  <a:lnTo>
                    <a:pt x="46" y="921"/>
                  </a:lnTo>
                  <a:lnTo>
                    <a:pt x="57" y="928"/>
                  </a:lnTo>
                  <a:lnTo>
                    <a:pt x="69" y="934"/>
                  </a:lnTo>
                  <a:lnTo>
                    <a:pt x="254" y="0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3" name="Freeform 39">
              <a:extLst>
                <a:ext uri="{FF2B5EF4-FFF2-40B4-BE49-F238E27FC236}">
                  <a16:creationId xmlns:a16="http://schemas.microsoft.com/office/drawing/2014/main" id="{C964078D-3803-4E9C-B549-54C07F9F7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304"/>
              <a:ext cx="30" cy="547"/>
            </a:xfrm>
            <a:custGeom>
              <a:avLst/>
              <a:gdLst>
                <a:gd name="T0" fmla="*/ 1 w 59"/>
                <a:gd name="T1" fmla="*/ 0 h 1094"/>
                <a:gd name="T2" fmla="*/ 1 w 59"/>
                <a:gd name="T3" fmla="*/ 1 h 1094"/>
                <a:gd name="T4" fmla="*/ 1 w 59"/>
                <a:gd name="T5" fmla="*/ 1 h 1094"/>
                <a:gd name="T6" fmla="*/ 1 w 59"/>
                <a:gd name="T7" fmla="*/ 1 h 1094"/>
                <a:gd name="T8" fmla="*/ 1 w 59"/>
                <a:gd name="T9" fmla="*/ 1 h 1094"/>
                <a:gd name="T10" fmla="*/ 1 w 59"/>
                <a:gd name="T11" fmla="*/ 1 h 1094"/>
                <a:gd name="T12" fmla="*/ 1 w 59"/>
                <a:gd name="T13" fmla="*/ 1 h 1094"/>
                <a:gd name="T14" fmla="*/ 1 w 59"/>
                <a:gd name="T15" fmla="*/ 1 h 1094"/>
                <a:gd name="T16" fmla="*/ 1 w 59"/>
                <a:gd name="T17" fmla="*/ 1 h 1094"/>
                <a:gd name="T18" fmla="*/ 0 w 59"/>
                <a:gd name="T19" fmla="*/ 1 h 1094"/>
                <a:gd name="T20" fmla="*/ 1 w 59"/>
                <a:gd name="T21" fmla="*/ 0 h 10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094"/>
                <a:gd name="T35" fmla="*/ 59 w 59"/>
                <a:gd name="T36" fmla="*/ 1094 h 10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094">
                  <a:moveTo>
                    <a:pt x="59" y="0"/>
                  </a:moveTo>
                  <a:lnTo>
                    <a:pt x="59" y="1094"/>
                  </a:lnTo>
                  <a:lnTo>
                    <a:pt x="52" y="1094"/>
                  </a:lnTo>
                  <a:lnTo>
                    <a:pt x="44" y="1094"/>
                  </a:lnTo>
                  <a:lnTo>
                    <a:pt x="37" y="1094"/>
                  </a:lnTo>
                  <a:lnTo>
                    <a:pt x="30" y="1094"/>
                  </a:lnTo>
                  <a:lnTo>
                    <a:pt x="22" y="1094"/>
                  </a:lnTo>
                  <a:lnTo>
                    <a:pt x="15" y="1093"/>
                  </a:lnTo>
                  <a:lnTo>
                    <a:pt x="7" y="1093"/>
                  </a:lnTo>
                  <a:lnTo>
                    <a:pt x="0" y="109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Freeform 40">
              <a:extLst>
                <a:ext uri="{FF2B5EF4-FFF2-40B4-BE49-F238E27FC236}">
                  <a16:creationId xmlns:a16="http://schemas.microsoft.com/office/drawing/2014/main" id="{CA991BE8-0B1F-409B-B65D-EB5059AD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3617"/>
              <a:ext cx="374" cy="342"/>
            </a:xfrm>
            <a:custGeom>
              <a:avLst/>
              <a:gdLst>
                <a:gd name="T0" fmla="*/ 0 w 748"/>
                <a:gd name="T1" fmla="*/ 1 h 684"/>
                <a:gd name="T2" fmla="*/ 1 w 748"/>
                <a:gd name="T3" fmla="*/ 0 h 684"/>
                <a:gd name="T4" fmla="*/ 1 w 748"/>
                <a:gd name="T5" fmla="*/ 1 h 684"/>
                <a:gd name="T6" fmla="*/ 1 w 748"/>
                <a:gd name="T7" fmla="*/ 1 h 684"/>
                <a:gd name="T8" fmla="*/ 1 w 748"/>
                <a:gd name="T9" fmla="*/ 1 h 684"/>
                <a:gd name="T10" fmla="*/ 0 w 748"/>
                <a:gd name="T11" fmla="*/ 1 h 684"/>
                <a:gd name="T12" fmla="*/ 0 w 748"/>
                <a:gd name="T13" fmla="*/ 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8"/>
                <a:gd name="T22" fmla="*/ 0 h 684"/>
                <a:gd name="T23" fmla="*/ 748 w 748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8" h="684">
                  <a:moveTo>
                    <a:pt x="0" y="37"/>
                  </a:moveTo>
                  <a:lnTo>
                    <a:pt x="471" y="0"/>
                  </a:lnTo>
                  <a:lnTo>
                    <a:pt x="748" y="114"/>
                  </a:lnTo>
                  <a:lnTo>
                    <a:pt x="748" y="621"/>
                  </a:lnTo>
                  <a:lnTo>
                    <a:pt x="233" y="684"/>
                  </a:lnTo>
                  <a:lnTo>
                    <a:pt x="0" y="48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5" name="Freeform 41">
              <a:extLst>
                <a:ext uri="{FF2B5EF4-FFF2-40B4-BE49-F238E27FC236}">
                  <a16:creationId xmlns:a16="http://schemas.microsoft.com/office/drawing/2014/main" id="{E23C9D39-B3FA-45E3-8B80-5F1DE59F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3628"/>
              <a:ext cx="313" cy="63"/>
            </a:xfrm>
            <a:custGeom>
              <a:avLst/>
              <a:gdLst>
                <a:gd name="T0" fmla="*/ 0 w 627"/>
                <a:gd name="T1" fmla="*/ 1 h 125"/>
                <a:gd name="T2" fmla="*/ 0 w 627"/>
                <a:gd name="T3" fmla="*/ 0 h 125"/>
                <a:gd name="T4" fmla="*/ 0 w 627"/>
                <a:gd name="T5" fmla="*/ 1 h 125"/>
                <a:gd name="T6" fmla="*/ 0 w 627"/>
                <a:gd name="T7" fmla="*/ 1 h 125"/>
                <a:gd name="T8" fmla="*/ 0 w 627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125"/>
                <a:gd name="T17" fmla="*/ 627 w 62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125">
                  <a:moveTo>
                    <a:pt x="0" y="29"/>
                  </a:moveTo>
                  <a:lnTo>
                    <a:pt x="409" y="0"/>
                  </a:lnTo>
                  <a:lnTo>
                    <a:pt x="627" y="89"/>
                  </a:lnTo>
                  <a:lnTo>
                    <a:pt x="188" y="1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6" name="Freeform 42">
              <a:extLst>
                <a:ext uri="{FF2B5EF4-FFF2-40B4-BE49-F238E27FC236}">
                  <a16:creationId xmlns:a16="http://schemas.microsoft.com/office/drawing/2014/main" id="{91DE2D13-9DA5-4D80-9550-CA4BF30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686"/>
              <a:ext cx="230" cy="259"/>
            </a:xfrm>
            <a:custGeom>
              <a:avLst/>
              <a:gdLst>
                <a:gd name="T0" fmla="*/ 0 w 461"/>
                <a:gd name="T1" fmla="*/ 1 h 517"/>
                <a:gd name="T2" fmla="*/ 0 w 461"/>
                <a:gd name="T3" fmla="*/ 0 h 517"/>
                <a:gd name="T4" fmla="*/ 0 w 461"/>
                <a:gd name="T5" fmla="*/ 1 h 517"/>
                <a:gd name="T6" fmla="*/ 0 w 461"/>
                <a:gd name="T7" fmla="*/ 1 h 517"/>
                <a:gd name="T8" fmla="*/ 0 w 461"/>
                <a:gd name="T9" fmla="*/ 1 h 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17"/>
                <a:gd name="T17" fmla="*/ 461 w 461"/>
                <a:gd name="T18" fmla="*/ 517 h 5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17">
                  <a:moveTo>
                    <a:pt x="0" y="39"/>
                  </a:moveTo>
                  <a:lnTo>
                    <a:pt x="461" y="0"/>
                  </a:lnTo>
                  <a:lnTo>
                    <a:pt x="461" y="455"/>
                  </a:lnTo>
                  <a:lnTo>
                    <a:pt x="0" y="51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7" name="Freeform 43">
              <a:extLst>
                <a:ext uri="{FF2B5EF4-FFF2-40B4-BE49-F238E27FC236}">
                  <a16:creationId xmlns:a16="http://schemas.microsoft.com/office/drawing/2014/main" id="{3AB03D96-767D-4F26-9025-339DADB9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174"/>
              <a:ext cx="273" cy="772"/>
            </a:xfrm>
            <a:custGeom>
              <a:avLst/>
              <a:gdLst>
                <a:gd name="T0" fmla="*/ 1 w 546"/>
                <a:gd name="T1" fmla="*/ 1 h 1544"/>
                <a:gd name="T2" fmla="*/ 1 w 546"/>
                <a:gd name="T3" fmla="*/ 1 h 1544"/>
                <a:gd name="T4" fmla="*/ 1 w 546"/>
                <a:gd name="T5" fmla="*/ 1 h 1544"/>
                <a:gd name="T6" fmla="*/ 1 w 546"/>
                <a:gd name="T7" fmla="*/ 1 h 1544"/>
                <a:gd name="T8" fmla="*/ 1 w 546"/>
                <a:gd name="T9" fmla="*/ 1 h 1544"/>
                <a:gd name="T10" fmla="*/ 1 w 546"/>
                <a:gd name="T11" fmla="*/ 1 h 1544"/>
                <a:gd name="T12" fmla="*/ 1 w 546"/>
                <a:gd name="T13" fmla="*/ 1 h 1544"/>
                <a:gd name="T14" fmla="*/ 1 w 546"/>
                <a:gd name="T15" fmla="*/ 1 h 1544"/>
                <a:gd name="T16" fmla="*/ 1 w 546"/>
                <a:gd name="T17" fmla="*/ 0 h 1544"/>
                <a:gd name="T18" fmla="*/ 1 w 546"/>
                <a:gd name="T19" fmla="*/ 1 h 1544"/>
                <a:gd name="T20" fmla="*/ 1 w 546"/>
                <a:gd name="T21" fmla="*/ 1 h 1544"/>
                <a:gd name="T22" fmla="*/ 1 w 546"/>
                <a:gd name="T23" fmla="*/ 1 h 1544"/>
                <a:gd name="T24" fmla="*/ 0 w 546"/>
                <a:gd name="T25" fmla="*/ 1 h 1544"/>
                <a:gd name="T26" fmla="*/ 1 w 546"/>
                <a:gd name="T27" fmla="*/ 1 h 1544"/>
                <a:gd name="T28" fmla="*/ 1 w 546"/>
                <a:gd name="T29" fmla="*/ 1 h 1544"/>
                <a:gd name="T30" fmla="*/ 1 w 546"/>
                <a:gd name="T31" fmla="*/ 1 h 1544"/>
                <a:gd name="T32" fmla="*/ 1 w 546"/>
                <a:gd name="T33" fmla="*/ 1 h 1544"/>
                <a:gd name="T34" fmla="*/ 1 w 546"/>
                <a:gd name="T35" fmla="*/ 1 h 1544"/>
                <a:gd name="T36" fmla="*/ 1 w 546"/>
                <a:gd name="T37" fmla="*/ 1 h 1544"/>
                <a:gd name="T38" fmla="*/ 1 w 546"/>
                <a:gd name="T39" fmla="*/ 1 h 1544"/>
                <a:gd name="T40" fmla="*/ 1 w 546"/>
                <a:gd name="T41" fmla="*/ 1 h 1544"/>
                <a:gd name="T42" fmla="*/ 1 w 546"/>
                <a:gd name="T43" fmla="*/ 1 h 1544"/>
                <a:gd name="T44" fmla="*/ 1 w 546"/>
                <a:gd name="T45" fmla="*/ 1 h 1544"/>
                <a:gd name="T46" fmla="*/ 1 w 546"/>
                <a:gd name="T47" fmla="*/ 1 h 1544"/>
                <a:gd name="T48" fmla="*/ 1 w 546"/>
                <a:gd name="T49" fmla="*/ 1 h 1544"/>
                <a:gd name="T50" fmla="*/ 1 w 546"/>
                <a:gd name="T51" fmla="*/ 1 h 1544"/>
                <a:gd name="T52" fmla="*/ 1 w 546"/>
                <a:gd name="T53" fmla="*/ 1 h 1544"/>
                <a:gd name="T54" fmla="*/ 1 w 546"/>
                <a:gd name="T55" fmla="*/ 1 h 1544"/>
                <a:gd name="T56" fmla="*/ 1 w 546"/>
                <a:gd name="T57" fmla="*/ 1 h 1544"/>
                <a:gd name="T58" fmla="*/ 1 w 546"/>
                <a:gd name="T59" fmla="*/ 1 h 1544"/>
                <a:gd name="T60" fmla="*/ 1 w 546"/>
                <a:gd name="T61" fmla="*/ 1 h 1544"/>
                <a:gd name="T62" fmla="*/ 1 w 546"/>
                <a:gd name="T63" fmla="*/ 1 h 1544"/>
                <a:gd name="T64" fmla="*/ 1 w 546"/>
                <a:gd name="T65" fmla="*/ 1 h 1544"/>
                <a:gd name="T66" fmla="*/ 1 w 546"/>
                <a:gd name="T67" fmla="*/ 1 h 1544"/>
                <a:gd name="T68" fmla="*/ 1 w 546"/>
                <a:gd name="T69" fmla="*/ 1 h 1544"/>
                <a:gd name="T70" fmla="*/ 1 w 546"/>
                <a:gd name="T71" fmla="*/ 1 h 1544"/>
                <a:gd name="T72" fmla="*/ 1 w 546"/>
                <a:gd name="T73" fmla="*/ 1 h 1544"/>
                <a:gd name="T74" fmla="*/ 1 w 546"/>
                <a:gd name="T75" fmla="*/ 1 h 15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6"/>
                <a:gd name="T115" fmla="*/ 0 h 1544"/>
                <a:gd name="T116" fmla="*/ 546 w 546"/>
                <a:gd name="T117" fmla="*/ 1544 h 15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6" h="1544">
                  <a:moveTo>
                    <a:pt x="532" y="1272"/>
                  </a:moveTo>
                  <a:lnTo>
                    <a:pt x="512" y="1248"/>
                  </a:lnTo>
                  <a:lnTo>
                    <a:pt x="495" y="1225"/>
                  </a:lnTo>
                  <a:lnTo>
                    <a:pt x="483" y="1200"/>
                  </a:lnTo>
                  <a:lnTo>
                    <a:pt x="476" y="1175"/>
                  </a:lnTo>
                  <a:lnTo>
                    <a:pt x="471" y="1147"/>
                  </a:lnTo>
                  <a:lnTo>
                    <a:pt x="470" y="1117"/>
                  </a:lnTo>
                  <a:lnTo>
                    <a:pt x="472" y="1084"/>
                  </a:lnTo>
                  <a:lnTo>
                    <a:pt x="476" y="1048"/>
                  </a:lnTo>
                  <a:lnTo>
                    <a:pt x="403" y="735"/>
                  </a:lnTo>
                  <a:lnTo>
                    <a:pt x="546" y="735"/>
                  </a:lnTo>
                  <a:lnTo>
                    <a:pt x="546" y="701"/>
                  </a:lnTo>
                  <a:lnTo>
                    <a:pt x="396" y="702"/>
                  </a:lnTo>
                  <a:lnTo>
                    <a:pt x="320" y="375"/>
                  </a:lnTo>
                  <a:lnTo>
                    <a:pt x="290" y="416"/>
                  </a:lnTo>
                  <a:lnTo>
                    <a:pt x="290" y="149"/>
                  </a:lnTo>
                  <a:lnTo>
                    <a:pt x="308" y="134"/>
                  </a:lnTo>
                  <a:lnTo>
                    <a:pt x="308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56" y="149"/>
                  </a:lnTo>
                  <a:lnTo>
                    <a:pt x="256" y="416"/>
                  </a:lnTo>
                  <a:lnTo>
                    <a:pt x="226" y="375"/>
                  </a:lnTo>
                  <a:lnTo>
                    <a:pt x="151" y="702"/>
                  </a:lnTo>
                  <a:lnTo>
                    <a:pt x="0" y="701"/>
                  </a:lnTo>
                  <a:lnTo>
                    <a:pt x="0" y="735"/>
                  </a:lnTo>
                  <a:lnTo>
                    <a:pt x="143" y="735"/>
                  </a:lnTo>
                  <a:lnTo>
                    <a:pt x="70" y="1048"/>
                  </a:lnTo>
                  <a:lnTo>
                    <a:pt x="74" y="1084"/>
                  </a:lnTo>
                  <a:lnTo>
                    <a:pt x="76" y="1117"/>
                  </a:lnTo>
                  <a:lnTo>
                    <a:pt x="75" y="1147"/>
                  </a:lnTo>
                  <a:lnTo>
                    <a:pt x="70" y="1175"/>
                  </a:lnTo>
                  <a:lnTo>
                    <a:pt x="63" y="1200"/>
                  </a:lnTo>
                  <a:lnTo>
                    <a:pt x="51" y="1225"/>
                  </a:lnTo>
                  <a:lnTo>
                    <a:pt x="34" y="1248"/>
                  </a:lnTo>
                  <a:lnTo>
                    <a:pt x="14" y="1272"/>
                  </a:lnTo>
                  <a:lnTo>
                    <a:pt x="14" y="1544"/>
                  </a:lnTo>
                  <a:lnTo>
                    <a:pt x="29" y="1480"/>
                  </a:lnTo>
                  <a:lnTo>
                    <a:pt x="37" y="1480"/>
                  </a:lnTo>
                  <a:lnTo>
                    <a:pt x="203" y="733"/>
                  </a:lnTo>
                  <a:lnTo>
                    <a:pt x="255" y="733"/>
                  </a:lnTo>
                  <a:lnTo>
                    <a:pt x="255" y="808"/>
                  </a:lnTo>
                  <a:lnTo>
                    <a:pt x="291" y="808"/>
                  </a:lnTo>
                  <a:lnTo>
                    <a:pt x="291" y="733"/>
                  </a:lnTo>
                  <a:lnTo>
                    <a:pt x="291" y="701"/>
                  </a:lnTo>
                  <a:lnTo>
                    <a:pt x="291" y="626"/>
                  </a:lnTo>
                  <a:lnTo>
                    <a:pt x="255" y="626"/>
                  </a:lnTo>
                  <a:lnTo>
                    <a:pt x="255" y="701"/>
                  </a:lnTo>
                  <a:lnTo>
                    <a:pt x="210" y="701"/>
                  </a:lnTo>
                  <a:lnTo>
                    <a:pt x="259" y="478"/>
                  </a:lnTo>
                  <a:lnTo>
                    <a:pt x="288" y="478"/>
                  </a:lnTo>
                  <a:lnTo>
                    <a:pt x="336" y="701"/>
                  </a:lnTo>
                  <a:lnTo>
                    <a:pt x="291" y="701"/>
                  </a:lnTo>
                  <a:lnTo>
                    <a:pt x="291" y="733"/>
                  </a:lnTo>
                  <a:lnTo>
                    <a:pt x="344" y="733"/>
                  </a:lnTo>
                  <a:lnTo>
                    <a:pt x="509" y="1480"/>
                  </a:lnTo>
                  <a:lnTo>
                    <a:pt x="518" y="1480"/>
                  </a:lnTo>
                  <a:lnTo>
                    <a:pt x="532" y="1544"/>
                  </a:lnTo>
                  <a:lnTo>
                    <a:pt x="532" y="1272"/>
                  </a:lnTo>
                  <a:lnTo>
                    <a:pt x="503" y="1290"/>
                  </a:lnTo>
                  <a:lnTo>
                    <a:pt x="502" y="1295"/>
                  </a:lnTo>
                  <a:lnTo>
                    <a:pt x="500" y="1300"/>
                  </a:lnTo>
                  <a:lnTo>
                    <a:pt x="495" y="1302"/>
                  </a:lnTo>
                  <a:lnTo>
                    <a:pt x="491" y="1303"/>
                  </a:lnTo>
                  <a:lnTo>
                    <a:pt x="485" y="1302"/>
                  </a:lnTo>
                  <a:lnTo>
                    <a:pt x="480" y="1300"/>
                  </a:lnTo>
                  <a:lnTo>
                    <a:pt x="478" y="1295"/>
                  </a:lnTo>
                  <a:lnTo>
                    <a:pt x="477" y="1290"/>
                  </a:lnTo>
                  <a:lnTo>
                    <a:pt x="478" y="1285"/>
                  </a:lnTo>
                  <a:lnTo>
                    <a:pt x="480" y="1280"/>
                  </a:lnTo>
                  <a:lnTo>
                    <a:pt x="485" y="1278"/>
                  </a:lnTo>
                  <a:lnTo>
                    <a:pt x="491" y="1277"/>
                  </a:lnTo>
                  <a:lnTo>
                    <a:pt x="495" y="1278"/>
                  </a:lnTo>
                  <a:lnTo>
                    <a:pt x="500" y="1280"/>
                  </a:lnTo>
                  <a:lnTo>
                    <a:pt x="502" y="1285"/>
                  </a:lnTo>
                  <a:lnTo>
                    <a:pt x="503" y="1290"/>
                  </a:lnTo>
                  <a:lnTo>
                    <a:pt x="532" y="1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8" name="Freeform 44">
              <a:extLst>
                <a:ext uri="{FF2B5EF4-FFF2-40B4-BE49-F238E27FC236}">
                  <a16:creationId xmlns:a16="http://schemas.microsoft.com/office/drawing/2014/main" id="{73D443E4-DA53-4DE5-95D8-417F30A3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267"/>
              <a:ext cx="129" cy="129"/>
            </a:xfrm>
            <a:custGeom>
              <a:avLst/>
              <a:gdLst>
                <a:gd name="T0" fmla="*/ 1 w 258"/>
                <a:gd name="T1" fmla="*/ 1 h 257"/>
                <a:gd name="T2" fmla="*/ 1 w 258"/>
                <a:gd name="T3" fmla="*/ 1 h 257"/>
                <a:gd name="T4" fmla="*/ 1 w 258"/>
                <a:gd name="T5" fmla="*/ 1 h 257"/>
                <a:gd name="T6" fmla="*/ 1 w 258"/>
                <a:gd name="T7" fmla="*/ 1 h 257"/>
                <a:gd name="T8" fmla="*/ 1 w 258"/>
                <a:gd name="T9" fmla="*/ 1 h 257"/>
                <a:gd name="T10" fmla="*/ 1 w 258"/>
                <a:gd name="T11" fmla="*/ 1 h 257"/>
                <a:gd name="T12" fmla="*/ 1 w 258"/>
                <a:gd name="T13" fmla="*/ 1 h 257"/>
                <a:gd name="T14" fmla="*/ 1 w 258"/>
                <a:gd name="T15" fmla="*/ 1 h 257"/>
                <a:gd name="T16" fmla="*/ 1 w 258"/>
                <a:gd name="T17" fmla="*/ 1 h 257"/>
                <a:gd name="T18" fmla="*/ 1 w 258"/>
                <a:gd name="T19" fmla="*/ 1 h 257"/>
                <a:gd name="T20" fmla="*/ 1 w 258"/>
                <a:gd name="T21" fmla="*/ 1 h 257"/>
                <a:gd name="T22" fmla="*/ 1 w 258"/>
                <a:gd name="T23" fmla="*/ 1 h 257"/>
                <a:gd name="T24" fmla="*/ 1 w 258"/>
                <a:gd name="T25" fmla="*/ 1 h 257"/>
                <a:gd name="T26" fmla="*/ 1 w 258"/>
                <a:gd name="T27" fmla="*/ 1 h 257"/>
                <a:gd name="T28" fmla="*/ 1 w 258"/>
                <a:gd name="T29" fmla="*/ 1 h 257"/>
                <a:gd name="T30" fmla="*/ 1 w 258"/>
                <a:gd name="T31" fmla="*/ 1 h 257"/>
                <a:gd name="T32" fmla="*/ 1 w 258"/>
                <a:gd name="T33" fmla="*/ 0 h 257"/>
                <a:gd name="T34" fmla="*/ 1 w 258"/>
                <a:gd name="T35" fmla="*/ 1 h 257"/>
                <a:gd name="T36" fmla="*/ 1 w 258"/>
                <a:gd name="T37" fmla="*/ 1 h 257"/>
                <a:gd name="T38" fmla="*/ 1 w 258"/>
                <a:gd name="T39" fmla="*/ 1 h 257"/>
                <a:gd name="T40" fmla="*/ 1 w 258"/>
                <a:gd name="T41" fmla="*/ 1 h 257"/>
                <a:gd name="T42" fmla="*/ 1 w 258"/>
                <a:gd name="T43" fmla="*/ 1 h 257"/>
                <a:gd name="T44" fmla="*/ 1 w 258"/>
                <a:gd name="T45" fmla="*/ 1 h 257"/>
                <a:gd name="T46" fmla="*/ 1 w 258"/>
                <a:gd name="T47" fmla="*/ 1 h 257"/>
                <a:gd name="T48" fmla="*/ 1 w 258"/>
                <a:gd name="T49" fmla="*/ 1 h 257"/>
                <a:gd name="T50" fmla="*/ 1 w 258"/>
                <a:gd name="T51" fmla="*/ 1 h 257"/>
                <a:gd name="T52" fmla="*/ 1 w 258"/>
                <a:gd name="T53" fmla="*/ 1 h 257"/>
                <a:gd name="T54" fmla="*/ 1 w 258"/>
                <a:gd name="T55" fmla="*/ 1 h 257"/>
                <a:gd name="T56" fmla="*/ 0 w 258"/>
                <a:gd name="T57" fmla="*/ 1 h 257"/>
                <a:gd name="T58" fmla="*/ 1 w 258"/>
                <a:gd name="T59" fmla="*/ 1 h 257"/>
                <a:gd name="T60" fmla="*/ 1 w 258"/>
                <a:gd name="T61" fmla="*/ 1 h 257"/>
                <a:gd name="T62" fmla="*/ 1 w 258"/>
                <a:gd name="T63" fmla="*/ 1 h 257"/>
                <a:gd name="T64" fmla="*/ 1 w 258"/>
                <a:gd name="T65" fmla="*/ 0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257"/>
                <a:gd name="T101" fmla="*/ 258 w 258"/>
                <a:gd name="T102" fmla="*/ 257 h 2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257">
                  <a:moveTo>
                    <a:pt x="129" y="32"/>
                  </a:moveTo>
                  <a:lnTo>
                    <a:pt x="110" y="34"/>
                  </a:lnTo>
                  <a:lnTo>
                    <a:pt x="91" y="40"/>
                  </a:lnTo>
                  <a:lnTo>
                    <a:pt x="74" y="48"/>
                  </a:lnTo>
                  <a:lnTo>
                    <a:pt x="60" y="59"/>
                  </a:lnTo>
                  <a:lnTo>
                    <a:pt x="48" y="74"/>
                  </a:lnTo>
                  <a:lnTo>
                    <a:pt x="39" y="91"/>
                  </a:lnTo>
                  <a:lnTo>
                    <a:pt x="34" y="109"/>
                  </a:lnTo>
                  <a:lnTo>
                    <a:pt x="31" y="129"/>
                  </a:lnTo>
                  <a:lnTo>
                    <a:pt x="34" y="148"/>
                  </a:lnTo>
                  <a:lnTo>
                    <a:pt x="39" y="167"/>
                  </a:lnTo>
                  <a:lnTo>
                    <a:pt x="48" y="184"/>
                  </a:lnTo>
                  <a:lnTo>
                    <a:pt x="60" y="198"/>
                  </a:lnTo>
                  <a:lnTo>
                    <a:pt x="74" y="209"/>
                  </a:lnTo>
                  <a:lnTo>
                    <a:pt x="91" y="218"/>
                  </a:lnTo>
                  <a:lnTo>
                    <a:pt x="110" y="224"/>
                  </a:lnTo>
                  <a:lnTo>
                    <a:pt x="129" y="226"/>
                  </a:lnTo>
                  <a:lnTo>
                    <a:pt x="149" y="224"/>
                  </a:lnTo>
                  <a:lnTo>
                    <a:pt x="167" y="218"/>
                  </a:lnTo>
                  <a:lnTo>
                    <a:pt x="184" y="209"/>
                  </a:lnTo>
                  <a:lnTo>
                    <a:pt x="198" y="198"/>
                  </a:lnTo>
                  <a:lnTo>
                    <a:pt x="210" y="184"/>
                  </a:lnTo>
                  <a:lnTo>
                    <a:pt x="219" y="167"/>
                  </a:lnTo>
                  <a:lnTo>
                    <a:pt x="225" y="148"/>
                  </a:lnTo>
                  <a:lnTo>
                    <a:pt x="227" y="129"/>
                  </a:lnTo>
                  <a:lnTo>
                    <a:pt x="225" y="109"/>
                  </a:lnTo>
                  <a:lnTo>
                    <a:pt x="219" y="91"/>
                  </a:lnTo>
                  <a:lnTo>
                    <a:pt x="210" y="74"/>
                  </a:lnTo>
                  <a:lnTo>
                    <a:pt x="198" y="59"/>
                  </a:lnTo>
                  <a:lnTo>
                    <a:pt x="184" y="48"/>
                  </a:lnTo>
                  <a:lnTo>
                    <a:pt x="167" y="40"/>
                  </a:lnTo>
                  <a:lnTo>
                    <a:pt x="149" y="34"/>
                  </a:lnTo>
                  <a:lnTo>
                    <a:pt x="129" y="32"/>
                  </a:lnTo>
                  <a:lnTo>
                    <a:pt x="129" y="0"/>
                  </a:lnTo>
                  <a:lnTo>
                    <a:pt x="156" y="2"/>
                  </a:lnTo>
                  <a:lnTo>
                    <a:pt x="180" y="10"/>
                  </a:lnTo>
                  <a:lnTo>
                    <a:pt x="202" y="21"/>
                  </a:lnTo>
                  <a:lnTo>
                    <a:pt x="220" y="38"/>
                  </a:lnTo>
                  <a:lnTo>
                    <a:pt x="236" y="56"/>
                  </a:lnTo>
                  <a:lnTo>
                    <a:pt x="248" y="78"/>
                  </a:lnTo>
                  <a:lnTo>
                    <a:pt x="256" y="102"/>
                  </a:lnTo>
                  <a:lnTo>
                    <a:pt x="258" y="129"/>
                  </a:lnTo>
                  <a:lnTo>
                    <a:pt x="256" y="155"/>
                  </a:lnTo>
                  <a:lnTo>
                    <a:pt x="248" y="179"/>
                  </a:lnTo>
                  <a:lnTo>
                    <a:pt x="236" y="201"/>
                  </a:lnTo>
                  <a:lnTo>
                    <a:pt x="220" y="219"/>
                  </a:lnTo>
                  <a:lnTo>
                    <a:pt x="202" y="236"/>
                  </a:lnTo>
                  <a:lnTo>
                    <a:pt x="180" y="247"/>
                  </a:lnTo>
                  <a:lnTo>
                    <a:pt x="156" y="255"/>
                  </a:lnTo>
                  <a:lnTo>
                    <a:pt x="129" y="257"/>
                  </a:lnTo>
                  <a:lnTo>
                    <a:pt x="103" y="255"/>
                  </a:lnTo>
                  <a:lnTo>
                    <a:pt x="78" y="247"/>
                  </a:lnTo>
                  <a:lnTo>
                    <a:pt x="57" y="236"/>
                  </a:lnTo>
                  <a:lnTo>
                    <a:pt x="38" y="219"/>
                  </a:lnTo>
                  <a:lnTo>
                    <a:pt x="22" y="201"/>
                  </a:lnTo>
                  <a:lnTo>
                    <a:pt x="10" y="179"/>
                  </a:lnTo>
                  <a:lnTo>
                    <a:pt x="2" y="155"/>
                  </a:lnTo>
                  <a:lnTo>
                    <a:pt x="0" y="129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7" y="21"/>
                  </a:lnTo>
                  <a:lnTo>
                    <a:pt x="78" y="10"/>
                  </a:lnTo>
                  <a:lnTo>
                    <a:pt x="103" y="2"/>
                  </a:lnTo>
                  <a:lnTo>
                    <a:pt x="129" y="0"/>
                  </a:lnTo>
                  <a:lnTo>
                    <a:pt x="12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9" name="Freeform 45">
              <a:extLst>
                <a:ext uri="{FF2B5EF4-FFF2-40B4-BE49-F238E27FC236}">
                  <a16:creationId xmlns:a16="http://schemas.microsoft.com/office/drawing/2014/main" id="{921C8A0F-F4A7-4D32-94FD-9002DB73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528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1 h 26"/>
                <a:gd name="T10" fmla="*/ 0 w 27"/>
                <a:gd name="T11" fmla="*/ 1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0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3" y="26"/>
                  </a:moveTo>
                  <a:lnTo>
                    <a:pt x="19" y="25"/>
                  </a:lnTo>
                  <a:lnTo>
                    <a:pt x="23" y="23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0" name="Freeform 46">
              <a:extLst>
                <a:ext uri="{FF2B5EF4-FFF2-40B4-BE49-F238E27FC236}">
                  <a16:creationId xmlns:a16="http://schemas.microsoft.com/office/drawing/2014/main" id="{AA985722-0961-4F6B-B06E-C2D62807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3528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1 h 26"/>
                <a:gd name="T10" fmla="*/ 0 w 27"/>
                <a:gd name="T11" fmla="*/ 1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0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3" y="26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1" name="Freeform 47">
              <a:extLst>
                <a:ext uri="{FF2B5EF4-FFF2-40B4-BE49-F238E27FC236}">
                  <a16:creationId xmlns:a16="http://schemas.microsoft.com/office/drawing/2014/main" id="{7995C787-2E3C-4DED-9F22-6DCA6E20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3680"/>
              <a:ext cx="391" cy="390"/>
            </a:xfrm>
            <a:custGeom>
              <a:avLst/>
              <a:gdLst>
                <a:gd name="T0" fmla="*/ 1 w 781"/>
                <a:gd name="T1" fmla="*/ 0 h 781"/>
                <a:gd name="T2" fmla="*/ 1 w 781"/>
                <a:gd name="T3" fmla="*/ 0 h 781"/>
                <a:gd name="T4" fmla="*/ 1 w 781"/>
                <a:gd name="T5" fmla="*/ 0 h 781"/>
                <a:gd name="T6" fmla="*/ 1 w 781"/>
                <a:gd name="T7" fmla="*/ 0 h 781"/>
                <a:gd name="T8" fmla="*/ 1 w 781"/>
                <a:gd name="T9" fmla="*/ 0 h 781"/>
                <a:gd name="T10" fmla="*/ 1 w 781"/>
                <a:gd name="T11" fmla="*/ 0 h 781"/>
                <a:gd name="T12" fmla="*/ 1 w 781"/>
                <a:gd name="T13" fmla="*/ 0 h 781"/>
                <a:gd name="T14" fmla="*/ 1 w 781"/>
                <a:gd name="T15" fmla="*/ 0 h 781"/>
                <a:gd name="T16" fmla="*/ 1 w 781"/>
                <a:gd name="T17" fmla="*/ 0 h 781"/>
                <a:gd name="T18" fmla="*/ 1 w 781"/>
                <a:gd name="T19" fmla="*/ 0 h 781"/>
                <a:gd name="T20" fmla="*/ 1 w 781"/>
                <a:gd name="T21" fmla="*/ 0 h 781"/>
                <a:gd name="T22" fmla="*/ 1 w 781"/>
                <a:gd name="T23" fmla="*/ 0 h 781"/>
                <a:gd name="T24" fmla="*/ 1 w 781"/>
                <a:gd name="T25" fmla="*/ 0 h 781"/>
                <a:gd name="T26" fmla="*/ 1 w 781"/>
                <a:gd name="T27" fmla="*/ 0 h 781"/>
                <a:gd name="T28" fmla="*/ 1 w 781"/>
                <a:gd name="T29" fmla="*/ 0 h 781"/>
                <a:gd name="T30" fmla="*/ 1 w 781"/>
                <a:gd name="T31" fmla="*/ 0 h 781"/>
                <a:gd name="T32" fmla="*/ 1 w 781"/>
                <a:gd name="T33" fmla="*/ 0 h 781"/>
                <a:gd name="T34" fmla="*/ 1 w 781"/>
                <a:gd name="T35" fmla="*/ 0 h 781"/>
                <a:gd name="T36" fmla="*/ 1 w 781"/>
                <a:gd name="T37" fmla="*/ 0 h 781"/>
                <a:gd name="T38" fmla="*/ 1 w 781"/>
                <a:gd name="T39" fmla="*/ 0 h 781"/>
                <a:gd name="T40" fmla="*/ 1 w 781"/>
                <a:gd name="T41" fmla="*/ 0 h 781"/>
                <a:gd name="T42" fmla="*/ 1 w 781"/>
                <a:gd name="T43" fmla="*/ 0 h 781"/>
                <a:gd name="T44" fmla="*/ 1 w 781"/>
                <a:gd name="T45" fmla="*/ 0 h 781"/>
                <a:gd name="T46" fmla="*/ 1 w 781"/>
                <a:gd name="T47" fmla="*/ 0 h 781"/>
                <a:gd name="T48" fmla="*/ 1 w 781"/>
                <a:gd name="T49" fmla="*/ 0 h 781"/>
                <a:gd name="T50" fmla="*/ 1 w 781"/>
                <a:gd name="T51" fmla="*/ 0 h 781"/>
                <a:gd name="T52" fmla="*/ 1 w 781"/>
                <a:gd name="T53" fmla="*/ 0 h 781"/>
                <a:gd name="T54" fmla="*/ 1 w 781"/>
                <a:gd name="T55" fmla="*/ 0 h 781"/>
                <a:gd name="T56" fmla="*/ 1 w 781"/>
                <a:gd name="T57" fmla="*/ 0 h 781"/>
                <a:gd name="T58" fmla="*/ 1 w 781"/>
                <a:gd name="T59" fmla="*/ 0 h 781"/>
                <a:gd name="T60" fmla="*/ 1 w 781"/>
                <a:gd name="T61" fmla="*/ 0 h 781"/>
                <a:gd name="T62" fmla="*/ 1 w 781"/>
                <a:gd name="T63" fmla="*/ 0 h 7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1"/>
                <a:gd name="T97" fmla="*/ 0 h 781"/>
                <a:gd name="T98" fmla="*/ 781 w 781"/>
                <a:gd name="T99" fmla="*/ 781 h 7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1" h="781">
                  <a:moveTo>
                    <a:pt x="390" y="781"/>
                  </a:moveTo>
                  <a:lnTo>
                    <a:pt x="431" y="779"/>
                  </a:lnTo>
                  <a:lnTo>
                    <a:pt x="469" y="773"/>
                  </a:lnTo>
                  <a:lnTo>
                    <a:pt x="507" y="764"/>
                  </a:lnTo>
                  <a:lnTo>
                    <a:pt x="543" y="750"/>
                  </a:lnTo>
                  <a:lnTo>
                    <a:pt x="576" y="734"/>
                  </a:lnTo>
                  <a:lnTo>
                    <a:pt x="608" y="714"/>
                  </a:lnTo>
                  <a:lnTo>
                    <a:pt x="639" y="692"/>
                  </a:lnTo>
                  <a:lnTo>
                    <a:pt x="667" y="667"/>
                  </a:lnTo>
                  <a:lnTo>
                    <a:pt x="692" y="639"/>
                  </a:lnTo>
                  <a:lnTo>
                    <a:pt x="714" y="608"/>
                  </a:lnTo>
                  <a:lnTo>
                    <a:pt x="734" y="576"/>
                  </a:lnTo>
                  <a:lnTo>
                    <a:pt x="750" y="542"/>
                  </a:lnTo>
                  <a:lnTo>
                    <a:pt x="764" y="507"/>
                  </a:lnTo>
                  <a:lnTo>
                    <a:pt x="773" y="469"/>
                  </a:lnTo>
                  <a:lnTo>
                    <a:pt x="779" y="431"/>
                  </a:lnTo>
                  <a:lnTo>
                    <a:pt x="781" y="390"/>
                  </a:lnTo>
                  <a:lnTo>
                    <a:pt x="779" y="350"/>
                  </a:lnTo>
                  <a:lnTo>
                    <a:pt x="773" y="312"/>
                  </a:lnTo>
                  <a:lnTo>
                    <a:pt x="764" y="274"/>
                  </a:lnTo>
                  <a:lnTo>
                    <a:pt x="750" y="239"/>
                  </a:lnTo>
                  <a:lnTo>
                    <a:pt x="734" y="205"/>
                  </a:lnTo>
                  <a:lnTo>
                    <a:pt x="714" y="173"/>
                  </a:lnTo>
                  <a:lnTo>
                    <a:pt x="692" y="142"/>
                  </a:lnTo>
                  <a:lnTo>
                    <a:pt x="667" y="114"/>
                  </a:lnTo>
                  <a:lnTo>
                    <a:pt x="639" y="89"/>
                  </a:lnTo>
                  <a:lnTo>
                    <a:pt x="608" y="67"/>
                  </a:lnTo>
                  <a:lnTo>
                    <a:pt x="576" y="47"/>
                  </a:lnTo>
                  <a:lnTo>
                    <a:pt x="543" y="31"/>
                  </a:lnTo>
                  <a:lnTo>
                    <a:pt x="507" y="17"/>
                  </a:lnTo>
                  <a:lnTo>
                    <a:pt x="469" y="8"/>
                  </a:lnTo>
                  <a:lnTo>
                    <a:pt x="431" y="2"/>
                  </a:lnTo>
                  <a:lnTo>
                    <a:pt x="390" y="0"/>
                  </a:lnTo>
                  <a:lnTo>
                    <a:pt x="350" y="2"/>
                  </a:lnTo>
                  <a:lnTo>
                    <a:pt x="312" y="8"/>
                  </a:lnTo>
                  <a:lnTo>
                    <a:pt x="274" y="17"/>
                  </a:lnTo>
                  <a:lnTo>
                    <a:pt x="238" y="31"/>
                  </a:lnTo>
                  <a:lnTo>
                    <a:pt x="205" y="47"/>
                  </a:lnTo>
                  <a:lnTo>
                    <a:pt x="173" y="67"/>
                  </a:lnTo>
                  <a:lnTo>
                    <a:pt x="142" y="89"/>
                  </a:lnTo>
                  <a:lnTo>
                    <a:pt x="114" y="114"/>
                  </a:lnTo>
                  <a:lnTo>
                    <a:pt x="89" y="142"/>
                  </a:lnTo>
                  <a:lnTo>
                    <a:pt x="67" y="173"/>
                  </a:lnTo>
                  <a:lnTo>
                    <a:pt x="47" y="205"/>
                  </a:lnTo>
                  <a:lnTo>
                    <a:pt x="31" y="239"/>
                  </a:lnTo>
                  <a:lnTo>
                    <a:pt x="17" y="274"/>
                  </a:lnTo>
                  <a:lnTo>
                    <a:pt x="8" y="312"/>
                  </a:lnTo>
                  <a:lnTo>
                    <a:pt x="2" y="350"/>
                  </a:lnTo>
                  <a:lnTo>
                    <a:pt x="0" y="390"/>
                  </a:lnTo>
                  <a:lnTo>
                    <a:pt x="2" y="431"/>
                  </a:lnTo>
                  <a:lnTo>
                    <a:pt x="8" y="469"/>
                  </a:lnTo>
                  <a:lnTo>
                    <a:pt x="17" y="507"/>
                  </a:lnTo>
                  <a:lnTo>
                    <a:pt x="31" y="542"/>
                  </a:lnTo>
                  <a:lnTo>
                    <a:pt x="47" y="576"/>
                  </a:lnTo>
                  <a:lnTo>
                    <a:pt x="67" y="608"/>
                  </a:lnTo>
                  <a:lnTo>
                    <a:pt x="89" y="639"/>
                  </a:lnTo>
                  <a:lnTo>
                    <a:pt x="114" y="667"/>
                  </a:lnTo>
                  <a:lnTo>
                    <a:pt x="142" y="692"/>
                  </a:lnTo>
                  <a:lnTo>
                    <a:pt x="173" y="714"/>
                  </a:lnTo>
                  <a:lnTo>
                    <a:pt x="205" y="734"/>
                  </a:lnTo>
                  <a:lnTo>
                    <a:pt x="238" y="750"/>
                  </a:lnTo>
                  <a:lnTo>
                    <a:pt x="274" y="764"/>
                  </a:lnTo>
                  <a:lnTo>
                    <a:pt x="312" y="773"/>
                  </a:lnTo>
                  <a:lnTo>
                    <a:pt x="350" y="779"/>
                  </a:lnTo>
                  <a:lnTo>
                    <a:pt x="390" y="78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2" name="Freeform 48">
              <a:extLst>
                <a:ext uri="{FF2B5EF4-FFF2-40B4-BE49-F238E27FC236}">
                  <a16:creationId xmlns:a16="http://schemas.microsoft.com/office/drawing/2014/main" id="{1BA94EDB-7469-42D0-BC1E-EA64381B8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3698"/>
              <a:ext cx="354" cy="354"/>
            </a:xfrm>
            <a:custGeom>
              <a:avLst/>
              <a:gdLst>
                <a:gd name="T0" fmla="*/ 1 w 707"/>
                <a:gd name="T1" fmla="*/ 1 h 707"/>
                <a:gd name="T2" fmla="*/ 1 w 707"/>
                <a:gd name="T3" fmla="*/ 1 h 707"/>
                <a:gd name="T4" fmla="*/ 1 w 707"/>
                <a:gd name="T5" fmla="*/ 1 h 707"/>
                <a:gd name="T6" fmla="*/ 1 w 707"/>
                <a:gd name="T7" fmla="*/ 1 h 707"/>
                <a:gd name="T8" fmla="*/ 1 w 707"/>
                <a:gd name="T9" fmla="*/ 1 h 707"/>
                <a:gd name="T10" fmla="*/ 1 w 707"/>
                <a:gd name="T11" fmla="*/ 1 h 707"/>
                <a:gd name="T12" fmla="*/ 1 w 707"/>
                <a:gd name="T13" fmla="*/ 1 h 707"/>
                <a:gd name="T14" fmla="*/ 1 w 707"/>
                <a:gd name="T15" fmla="*/ 1 h 707"/>
                <a:gd name="T16" fmla="*/ 1 w 707"/>
                <a:gd name="T17" fmla="*/ 1 h 707"/>
                <a:gd name="T18" fmla="*/ 1 w 707"/>
                <a:gd name="T19" fmla="*/ 1 h 707"/>
                <a:gd name="T20" fmla="*/ 1 w 707"/>
                <a:gd name="T21" fmla="*/ 1 h 707"/>
                <a:gd name="T22" fmla="*/ 1 w 707"/>
                <a:gd name="T23" fmla="*/ 1 h 707"/>
                <a:gd name="T24" fmla="*/ 1 w 707"/>
                <a:gd name="T25" fmla="*/ 1 h 707"/>
                <a:gd name="T26" fmla="*/ 1 w 707"/>
                <a:gd name="T27" fmla="*/ 1 h 707"/>
                <a:gd name="T28" fmla="*/ 1 w 707"/>
                <a:gd name="T29" fmla="*/ 1 h 707"/>
                <a:gd name="T30" fmla="*/ 1 w 707"/>
                <a:gd name="T31" fmla="*/ 1 h 707"/>
                <a:gd name="T32" fmla="*/ 1 w 707"/>
                <a:gd name="T33" fmla="*/ 1 h 707"/>
                <a:gd name="T34" fmla="*/ 1 w 707"/>
                <a:gd name="T35" fmla="*/ 1 h 707"/>
                <a:gd name="T36" fmla="*/ 1 w 707"/>
                <a:gd name="T37" fmla="*/ 0 h 707"/>
                <a:gd name="T38" fmla="*/ 1 w 707"/>
                <a:gd name="T39" fmla="*/ 1 h 707"/>
                <a:gd name="T40" fmla="*/ 1 w 707"/>
                <a:gd name="T41" fmla="*/ 1 h 707"/>
                <a:gd name="T42" fmla="*/ 1 w 707"/>
                <a:gd name="T43" fmla="*/ 1 h 707"/>
                <a:gd name="T44" fmla="*/ 1 w 707"/>
                <a:gd name="T45" fmla="*/ 1 h 707"/>
                <a:gd name="T46" fmla="*/ 1 w 707"/>
                <a:gd name="T47" fmla="*/ 1 h 707"/>
                <a:gd name="T48" fmla="*/ 1 w 707"/>
                <a:gd name="T49" fmla="*/ 1 h 707"/>
                <a:gd name="T50" fmla="*/ 1 w 707"/>
                <a:gd name="T51" fmla="*/ 1 h 707"/>
                <a:gd name="T52" fmla="*/ 1 w 707"/>
                <a:gd name="T53" fmla="*/ 1 h 707"/>
                <a:gd name="T54" fmla="*/ 1 w 707"/>
                <a:gd name="T55" fmla="*/ 1 h 707"/>
                <a:gd name="T56" fmla="*/ 1 w 707"/>
                <a:gd name="T57" fmla="*/ 1 h 707"/>
                <a:gd name="T58" fmla="*/ 1 w 707"/>
                <a:gd name="T59" fmla="*/ 1 h 707"/>
                <a:gd name="T60" fmla="*/ 1 w 707"/>
                <a:gd name="T61" fmla="*/ 1 h 707"/>
                <a:gd name="T62" fmla="*/ 1 w 707"/>
                <a:gd name="T63" fmla="*/ 1 h 707"/>
                <a:gd name="T64" fmla="*/ 1 w 707"/>
                <a:gd name="T65" fmla="*/ 1 h 707"/>
                <a:gd name="T66" fmla="*/ 1 w 707"/>
                <a:gd name="T67" fmla="*/ 1 h 707"/>
                <a:gd name="T68" fmla="*/ 1 w 707"/>
                <a:gd name="T69" fmla="*/ 1 h 707"/>
                <a:gd name="T70" fmla="*/ 1 w 707"/>
                <a:gd name="T71" fmla="*/ 1 h 707"/>
                <a:gd name="T72" fmla="*/ 1 w 707"/>
                <a:gd name="T73" fmla="*/ 1 h 707"/>
                <a:gd name="T74" fmla="*/ 1 w 707"/>
                <a:gd name="T75" fmla="*/ 1 h 7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7"/>
                <a:gd name="T115" fmla="*/ 0 h 707"/>
                <a:gd name="T116" fmla="*/ 707 w 707"/>
                <a:gd name="T117" fmla="*/ 707 h 7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7" h="707">
                  <a:moveTo>
                    <a:pt x="353" y="707"/>
                  </a:moveTo>
                  <a:lnTo>
                    <a:pt x="380" y="706"/>
                  </a:lnTo>
                  <a:lnTo>
                    <a:pt x="405" y="704"/>
                  </a:lnTo>
                  <a:lnTo>
                    <a:pt x="431" y="699"/>
                  </a:lnTo>
                  <a:lnTo>
                    <a:pt x="455" y="692"/>
                  </a:lnTo>
                  <a:lnTo>
                    <a:pt x="479" y="684"/>
                  </a:lnTo>
                  <a:lnTo>
                    <a:pt x="502" y="675"/>
                  </a:lnTo>
                  <a:lnTo>
                    <a:pt x="524" y="663"/>
                  </a:lnTo>
                  <a:lnTo>
                    <a:pt x="546" y="651"/>
                  </a:lnTo>
                  <a:lnTo>
                    <a:pt x="565" y="637"/>
                  </a:lnTo>
                  <a:lnTo>
                    <a:pt x="585" y="621"/>
                  </a:lnTo>
                  <a:lnTo>
                    <a:pt x="604" y="605"/>
                  </a:lnTo>
                  <a:lnTo>
                    <a:pt x="620" y="586"/>
                  </a:lnTo>
                  <a:lnTo>
                    <a:pt x="636" y="567"/>
                  </a:lnTo>
                  <a:lnTo>
                    <a:pt x="650" y="547"/>
                  </a:lnTo>
                  <a:lnTo>
                    <a:pt x="662" y="525"/>
                  </a:lnTo>
                  <a:lnTo>
                    <a:pt x="674" y="503"/>
                  </a:lnTo>
                  <a:lnTo>
                    <a:pt x="688" y="469"/>
                  </a:lnTo>
                  <a:lnTo>
                    <a:pt x="698" y="432"/>
                  </a:lnTo>
                  <a:lnTo>
                    <a:pt x="705" y="393"/>
                  </a:lnTo>
                  <a:lnTo>
                    <a:pt x="707" y="353"/>
                  </a:lnTo>
                  <a:lnTo>
                    <a:pt x="705" y="318"/>
                  </a:lnTo>
                  <a:lnTo>
                    <a:pt x="700" y="282"/>
                  </a:lnTo>
                  <a:lnTo>
                    <a:pt x="691" y="249"/>
                  </a:lnTo>
                  <a:lnTo>
                    <a:pt x="680" y="215"/>
                  </a:lnTo>
                  <a:lnTo>
                    <a:pt x="665" y="184"/>
                  </a:lnTo>
                  <a:lnTo>
                    <a:pt x="646" y="155"/>
                  </a:lnTo>
                  <a:lnTo>
                    <a:pt x="627" y="129"/>
                  </a:lnTo>
                  <a:lnTo>
                    <a:pt x="604" y="104"/>
                  </a:lnTo>
                  <a:lnTo>
                    <a:pt x="578" y="81"/>
                  </a:lnTo>
                  <a:lnTo>
                    <a:pt x="551" y="60"/>
                  </a:lnTo>
                  <a:lnTo>
                    <a:pt x="522" y="43"/>
                  </a:lnTo>
                  <a:lnTo>
                    <a:pt x="491" y="28"/>
                  </a:lnTo>
                  <a:lnTo>
                    <a:pt x="458" y="16"/>
                  </a:lnTo>
                  <a:lnTo>
                    <a:pt x="425" y="7"/>
                  </a:lnTo>
                  <a:lnTo>
                    <a:pt x="389" y="2"/>
                  </a:lnTo>
                  <a:lnTo>
                    <a:pt x="353" y="0"/>
                  </a:lnTo>
                  <a:lnTo>
                    <a:pt x="340" y="0"/>
                  </a:lnTo>
                  <a:lnTo>
                    <a:pt x="325" y="1"/>
                  </a:lnTo>
                  <a:lnTo>
                    <a:pt x="311" y="2"/>
                  </a:lnTo>
                  <a:lnTo>
                    <a:pt x="297" y="5"/>
                  </a:lnTo>
                  <a:lnTo>
                    <a:pt x="283" y="7"/>
                  </a:lnTo>
                  <a:lnTo>
                    <a:pt x="269" y="9"/>
                  </a:lnTo>
                  <a:lnTo>
                    <a:pt x="256" y="13"/>
                  </a:lnTo>
                  <a:lnTo>
                    <a:pt x="243" y="17"/>
                  </a:lnTo>
                  <a:lnTo>
                    <a:pt x="216" y="28"/>
                  </a:lnTo>
                  <a:lnTo>
                    <a:pt x="192" y="39"/>
                  </a:lnTo>
                  <a:lnTo>
                    <a:pt x="168" y="53"/>
                  </a:lnTo>
                  <a:lnTo>
                    <a:pt x="145" y="68"/>
                  </a:lnTo>
                  <a:lnTo>
                    <a:pt x="124" y="84"/>
                  </a:lnTo>
                  <a:lnTo>
                    <a:pt x="103" y="104"/>
                  </a:lnTo>
                  <a:lnTo>
                    <a:pt x="85" y="123"/>
                  </a:lnTo>
                  <a:lnTo>
                    <a:pt x="68" y="144"/>
                  </a:lnTo>
                  <a:lnTo>
                    <a:pt x="53" y="167"/>
                  </a:lnTo>
                  <a:lnTo>
                    <a:pt x="39" y="191"/>
                  </a:lnTo>
                  <a:lnTo>
                    <a:pt x="27" y="215"/>
                  </a:lnTo>
                  <a:lnTo>
                    <a:pt x="18" y="242"/>
                  </a:lnTo>
                  <a:lnTo>
                    <a:pt x="10" y="268"/>
                  </a:lnTo>
                  <a:lnTo>
                    <a:pt x="4" y="296"/>
                  </a:lnTo>
                  <a:lnTo>
                    <a:pt x="1" y="325"/>
                  </a:lnTo>
                  <a:lnTo>
                    <a:pt x="0" y="353"/>
                  </a:lnTo>
                  <a:lnTo>
                    <a:pt x="2" y="389"/>
                  </a:lnTo>
                  <a:lnTo>
                    <a:pt x="7" y="425"/>
                  </a:lnTo>
                  <a:lnTo>
                    <a:pt x="16" y="458"/>
                  </a:lnTo>
                  <a:lnTo>
                    <a:pt x="27" y="492"/>
                  </a:lnTo>
                  <a:lnTo>
                    <a:pt x="42" y="523"/>
                  </a:lnTo>
                  <a:lnTo>
                    <a:pt x="61" y="552"/>
                  </a:lnTo>
                  <a:lnTo>
                    <a:pt x="80" y="578"/>
                  </a:lnTo>
                  <a:lnTo>
                    <a:pt x="103" y="603"/>
                  </a:lnTo>
                  <a:lnTo>
                    <a:pt x="129" y="626"/>
                  </a:lnTo>
                  <a:lnTo>
                    <a:pt x="156" y="647"/>
                  </a:lnTo>
                  <a:lnTo>
                    <a:pt x="185" y="664"/>
                  </a:lnTo>
                  <a:lnTo>
                    <a:pt x="216" y="679"/>
                  </a:lnTo>
                  <a:lnTo>
                    <a:pt x="249" y="691"/>
                  </a:lnTo>
                  <a:lnTo>
                    <a:pt x="282" y="700"/>
                  </a:lnTo>
                  <a:lnTo>
                    <a:pt x="318" y="705"/>
                  </a:lnTo>
                  <a:lnTo>
                    <a:pt x="353" y="707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3" name="Freeform 49">
              <a:extLst>
                <a:ext uri="{FF2B5EF4-FFF2-40B4-BE49-F238E27FC236}">
                  <a16:creationId xmlns:a16="http://schemas.microsoft.com/office/drawing/2014/main" id="{2BB65120-ADFD-4F39-9424-184FC0E9F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734"/>
              <a:ext cx="285" cy="302"/>
            </a:xfrm>
            <a:custGeom>
              <a:avLst/>
              <a:gdLst>
                <a:gd name="T0" fmla="*/ 0 w 571"/>
                <a:gd name="T1" fmla="*/ 0 h 604"/>
                <a:gd name="T2" fmla="*/ 0 w 571"/>
                <a:gd name="T3" fmla="*/ 1 h 604"/>
                <a:gd name="T4" fmla="*/ 0 w 571"/>
                <a:gd name="T5" fmla="*/ 1 h 604"/>
                <a:gd name="T6" fmla="*/ 0 w 571"/>
                <a:gd name="T7" fmla="*/ 1 h 604"/>
                <a:gd name="T8" fmla="*/ 0 w 571"/>
                <a:gd name="T9" fmla="*/ 1 h 604"/>
                <a:gd name="T10" fmla="*/ 0 w 571"/>
                <a:gd name="T11" fmla="*/ 1 h 604"/>
                <a:gd name="T12" fmla="*/ 0 w 571"/>
                <a:gd name="T13" fmla="*/ 1 h 604"/>
                <a:gd name="T14" fmla="*/ 0 w 571"/>
                <a:gd name="T15" fmla="*/ 1 h 604"/>
                <a:gd name="T16" fmla="*/ 0 w 571"/>
                <a:gd name="T17" fmla="*/ 1 h 604"/>
                <a:gd name="T18" fmla="*/ 0 w 571"/>
                <a:gd name="T19" fmla="*/ 1 h 604"/>
                <a:gd name="T20" fmla="*/ 0 w 571"/>
                <a:gd name="T21" fmla="*/ 1 h 604"/>
                <a:gd name="T22" fmla="*/ 0 w 571"/>
                <a:gd name="T23" fmla="*/ 1 h 604"/>
                <a:gd name="T24" fmla="*/ 0 w 571"/>
                <a:gd name="T25" fmla="*/ 1 h 604"/>
                <a:gd name="T26" fmla="*/ 0 w 571"/>
                <a:gd name="T27" fmla="*/ 1 h 604"/>
                <a:gd name="T28" fmla="*/ 0 w 571"/>
                <a:gd name="T29" fmla="*/ 1 h 604"/>
                <a:gd name="T30" fmla="*/ 0 w 571"/>
                <a:gd name="T31" fmla="*/ 1 h 604"/>
                <a:gd name="T32" fmla="*/ 0 w 571"/>
                <a:gd name="T33" fmla="*/ 1 h 604"/>
                <a:gd name="T34" fmla="*/ 0 w 571"/>
                <a:gd name="T35" fmla="*/ 1 h 604"/>
                <a:gd name="T36" fmla="*/ 0 w 571"/>
                <a:gd name="T37" fmla="*/ 1 h 604"/>
                <a:gd name="T38" fmla="*/ 0 w 571"/>
                <a:gd name="T39" fmla="*/ 1 h 604"/>
                <a:gd name="T40" fmla="*/ 0 w 571"/>
                <a:gd name="T41" fmla="*/ 1 h 604"/>
                <a:gd name="T42" fmla="*/ 0 w 571"/>
                <a:gd name="T43" fmla="*/ 1 h 604"/>
                <a:gd name="T44" fmla="*/ 0 w 571"/>
                <a:gd name="T45" fmla="*/ 1 h 604"/>
                <a:gd name="T46" fmla="*/ 0 w 571"/>
                <a:gd name="T47" fmla="*/ 1 h 604"/>
                <a:gd name="T48" fmla="*/ 0 w 571"/>
                <a:gd name="T49" fmla="*/ 1 h 604"/>
                <a:gd name="T50" fmla="*/ 0 w 571"/>
                <a:gd name="T51" fmla="*/ 1 h 604"/>
                <a:gd name="T52" fmla="*/ 0 w 571"/>
                <a:gd name="T53" fmla="*/ 1 h 604"/>
                <a:gd name="T54" fmla="*/ 0 w 571"/>
                <a:gd name="T55" fmla="*/ 1 h 604"/>
                <a:gd name="T56" fmla="*/ 0 w 571"/>
                <a:gd name="T57" fmla="*/ 1 h 604"/>
                <a:gd name="T58" fmla="*/ 0 w 571"/>
                <a:gd name="T59" fmla="*/ 1 h 604"/>
                <a:gd name="T60" fmla="*/ 0 w 571"/>
                <a:gd name="T61" fmla="*/ 1 h 604"/>
                <a:gd name="T62" fmla="*/ 0 w 571"/>
                <a:gd name="T63" fmla="*/ 1 h 604"/>
                <a:gd name="T64" fmla="*/ 0 w 571"/>
                <a:gd name="T65" fmla="*/ 1 h 604"/>
                <a:gd name="T66" fmla="*/ 0 w 571"/>
                <a:gd name="T67" fmla="*/ 1 h 604"/>
                <a:gd name="T68" fmla="*/ 0 w 571"/>
                <a:gd name="T69" fmla="*/ 1 h 604"/>
                <a:gd name="T70" fmla="*/ 0 w 571"/>
                <a:gd name="T71" fmla="*/ 1 h 604"/>
                <a:gd name="T72" fmla="*/ 0 w 571"/>
                <a:gd name="T73" fmla="*/ 1 h 604"/>
                <a:gd name="T74" fmla="*/ 0 w 571"/>
                <a:gd name="T75" fmla="*/ 1 h 604"/>
                <a:gd name="T76" fmla="*/ 0 w 571"/>
                <a:gd name="T77" fmla="*/ 1 h 604"/>
                <a:gd name="T78" fmla="*/ 0 w 571"/>
                <a:gd name="T79" fmla="*/ 1 h 604"/>
                <a:gd name="T80" fmla="*/ 0 w 571"/>
                <a:gd name="T81" fmla="*/ 1 h 604"/>
                <a:gd name="T82" fmla="*/ 0 w 571"/>
                <a:gd name="T83" fmla="*/ 1 h 604"/>
                <a:gd name="T84" fmla="*/ 0 w 571"/>
                <a:gd name="T85" fmla="*/ 1 h 604"/>
                <a:gd name="T86" fmla="*/ 0 w 571"/>
                <a:gd name="T87" fmla="*/ 1 h 604"/>
                <a:gd name="T88" fmla="*/ 0 w 571"/>
                <a:gd name="T89" fmla="*/ 1 h 604"/>
                <a:gd name="T90" fmla="*/ 0 w 571"/>
                <a:gd name="T91" fmla="*/ 1 h 604"/>
                <a:gd name="T92" fmla="*/ 0 w 571"/>
                <a:gd name="T93" fmla="*/ 1 h 604"/>
                <a:gd name="T94" fmla="*/ 0 w 571"/>
                <a:gd name="T95" fmla="*/ 1 h 604"/>
                <a:gd name="T96" fmla="*/ 0 w 571"/>
                <a:gd name="T97" fmla="*/ 1 h 604"/>
                <a:gd name="T98" fmla="*/ 0 w 571"/>
                <a:gd name="T99" fmla="*/ 1 h 604"/>
                <a:gd name="T100" fmla="*/ 0 w 571"/>
                <a:gd name="T101" fmla="*/ 1 h 604"/>
                <a:gd name="T102" fmla="*/ 0 w 571"/>
                <a:gd name="T103" fmla="*/ 1 h 604"/>
                <a:gd name="T104" fmla="*/ 0 w 571"/>
                <a:gd name="T105" fmla="*/ 1 h 604"/>
                <a:gd name="T106" fmla="*/ 0 w 571"/>
                <a:gd name="T107" fmla="*/ 1 h 604"/>
                <a:gd name="T108" fmla="*/ 0 w 571"/>
                <a:gd name="T109" fmla="*/ 1 h 604"/>
                <a:gd name="T110" fmla="*/ 0 w 571"/>
                <a:gd name="T111" fmla="*/ 1 h 604"/>
                <a:gd name="T112" fmla="*/ 0 w 571"/>
                <a:gd name="T113" fmla="*/ 0 h 6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1"/>
                <a:gd name="T172" fmla="*/ 0 h 604"/>
                <a:gd name="T173" fmla="*/ 571 w 571"/>
                <a:gd name="T174" fmla="*/ 604 h 6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1" h="604">
                  <a:moveTo>
                    <a:pt x="140" y="0"/>
                  </a:moveTo>
                  <a:lnTo>
                    <a:pt x="117" y="45"/>
                  </a:lnTo>
                  <a:lnTo>
                    <a:pt x="104" y="96"/>
                  </a:lnTo>
                  <a:lnTo>
                    <a:pt x="99" y="149"/>
                  </a:lnTo>
                  <a:lnTo>
                    <a:pt x="103" y="202"/>
                  </a:lnTo>
                  <a:lnTo>
                    <a:pt x="112" y="254"/>
                  </a:lnTo>
                  <a:lnTo>
                    <a:pt x="127" y="302"/>
                  </a:lnTo>
                  <a:lnTo>
                    <a:pt x="148" y="345"/>
                  </a:lnTo>
                  <a:lnTo>
                    <a:pt x="171" y="379"/>
                  </a:lnTo>
                  <a:lnTo>
                    <a:pt x="181" y="392"/>
                  </a:lnTo>
                  <a:lnTo>
                    <a:pt x="194" y="406"/>
                  </a:lnTo>
                  <a:lnTo>
                    <a:pt x="209" y="420"/>
                  </a:lnTo>
                  <a:lnTo>
                    <a:pt x="225" y="433"/>
                  </a:lnTo>
                  <a:lnTo>
                    <a:pt x="243" y="447"/>
                  </a:lnTo>
                  <a:lnTo>
                    <a:pt x="263" y="461"/>
                  </a:lnTo>
                  <a:lnTo>
                    <a:pt x="285" y="474"/>
                  </a:lnTo>
                  <a:lnTo>
                    <a:pt x="309" y="485"/>
                  </a:lnTo>
                  <a:lnTo>
                    <a:pt x="334" y="494"/>
                  </a:lnTo>
                  <a:lnTo>
                    <a:pt x="362" y="502"/>
                  </a:lnTo>
                  <a:lnTo>
                    <a:pt x="392" y="508"/>
                  </a:lnTo>
                  <a:lnTo>
                    <a:pt x="423" y="512"/>
                  </a:lnTo>
                  <a:lnTo>
                    <a:pt x="457" y="512"/>
                  </a:lnTo>
                  <a:lnTo>
                    <a:pt x="492" y="509"/>
                  </a:lnTo>
                  <a:lnTo>
                    <a:pt x="530" y="502"/>
                  </a:lnTo>
                  <a:lnTo>
                    <a:pt x="571" y="492"/>
                  </a:lnTo>
                  <a:lnTo>
                    <a:pt x="552" y="510"/>
                  </a:lnTo>
                  <a:lnTo>
                    <a:pt x="530" y="529"/>
                  </a:lnTo>
                  <a:lnTo>
                    <a:pt x="507" y="546"/>
                  </a:lnTo>
                  <a:lnTo>
                    <a:pt x="481" y="561"/>
                  </a:lnTo>
                  <a:lnTo>
                    <a:pt x="453" y="575"/>
                  </a:lnTo>
                  <a:lnTo>
                    <a:pt x="423" y="586"/>
                  </a:lnTo>
                  <a:lnTo>
                    <a:pt x="392" y="595"/>
                  </a:lnTo>
                  <a:lnTo>
                    <a:pt x="361" y="600"/>
                  </a:lnTo>
                  <a:lnTo>
                    <a:pt x="327" y="604"/>
                  </a:lnTo>
                  <a:lnTo>
                    <a:pt x="294" y="604"/>
                  </a:lnTo>
                  <a:lnTo>
                    <a:pt x="259" y="599"/>
                  </a:lnTo>
                  <a:lnTo>
                    <a:pt x="225" y="590"/>
                  </a:lnTo>
                  <a:lnTo>
                    <a:pt x="190" y="577"/>
                  </a:lnTo>
                  <a:lnTo>
                    <a:pt x="157" y="560"/>
                  </a:lnTo>
                  <a:lnTo>
                    <a:pt x="123" y="537"/>
                  </a:lnTo>
                  <a:lnTo>
                    <a:pt x="91" y="509"/>
                  </a:lnTo>
                  <a:lnTo>
                    <a:pt x="65" y="481"/>
                  </a:lnTo>
                  <a:lnTo>
                    <a:pt x="44" y="449"/>
                  </a:lnTo>
                  <a:lnTo>
                    <a:pt x="27" y="415"/>
                  </a:lnTo>
                  <a:lnTo>
                    <a:pt x="14" y="379"/>
                  </a:lnTo>
                  <a:lnTo>
                    <a:pt x="6" y="342"/>
                  </a:lnTo>
                  <a:lnTo>
                    <a:pt x="1" y="306"/>
                  </a:lnTo>
                  <a:lnTo>
                    <a:pt x="0" y="268"/>
                  </a:lnTo>
                  <a:lnTo>
                    <a:pt x="4" y="230"/>
                  </a:lnTo>
                  <a:lnTo>
                    <a:pt x="9" y="193"/>
                  </a:lnTo>
                  <a:lnTo>
                    <a:pt x="20" y="158"/>
                  </a:lnTo>
                  <a:lnTo>
                    <a:pt x="32" y="124"/>
                  </a:lnTo>
                  <a:lnTo>
                    <a:pt x="49" y="93"/>
                  </a:lnTo>
                  <a:lnTo>
                    <a:pt x="67" y="64"/>
                  </a:lnTo>
                  <a:lnTo>
                    <a:pt x="89" y="38"/>
                  </a:lnTo>
                  <a:lnTo>
                    <a:pt x="113" y="1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Freeform 50">
              <a:extLst>
                <a:ext uri="{FF2B5EF4-FFF2-40B4-BE49-F238E27FC236}">
                  <a16:creationId xmlns:a16="http://schemas.microsoft.com/office/drawing/2014/main" id="{15825B7E-BF93-4836-A8F7-2859826E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3707"/>
              <a:ext cx="337" cy="345"/>
            </a:xfrm>
            <a:custGeom>
              <a:avLst/>
              <a:gdLst>
                <a:gd name="T0" fmla="*/ 1 w 674"/>
                <a:gd name="T1" fmla="*/ 1 h 690"/>
                <a:gd name="T2" fmla="*/ 1 w 674"/>
                <a:gd name="T3" fmla="*/ 1 h 690"/>
                <a:gd name="T4" fmla="*/ 1 w 674"/>
                <a:gd name="T5" fmla="*/ 1 h 690"/>
                <a:gd name="T6" fmla="*/ 1 w 674"/>
                <a:gd name="T7" fmla="*/ 1 h 690"/>
                <a:gd name="T8" fmla="*/ 1 w 674"/>
                <a:gd name="T9" fmla="*/ 1 h 690"/>
                <a:gd name="T10" fmla="*/ 1 w 674"/>
                <a:gd name="T11" fmla="*/ 1 h 690"/>
                <a:gd name="T12" fmla="*/ 1 w 674"/>
                <a:gd name="T13" fmla="*/ 1 h 690"/>
                <a:gd name="T14" fmla="*/ 1 w 674"/>
                <a:gd name="T15" fmla="*/ 1 h 690"/>
                <a:gd name="T16" fmla="*/ 1 w 674"/>
                <a:gd name="T17" fmla="*/ 1 h 690"/>
                <a:gd name="T18" fmla="*/ 1 w 674"/>
                <a:gd name="T19" fmla="*/ 1 h 690"/>
                <a:gd name="T20" fmla="*/ 1 w 674"/>
                <a:gd name="T21" fmla="*/ 1 h 690"/>
                <a:gd name="T22" fmla="*/ 1 w 674"/>
                <a:gd name="T23" fmla="*/ 1 h 690"/>
                <a:gd name="T24" fmla="*/ 1 w 674"/>
                <a:gd name="T25" fmla="*/ 1 h 690"/>
                <a:gd name="T26" fmla="*/ 1 w 674"/>
                <a:gd name="T27" fmla="*/ 1 h 690"/>
                <a:gd name="T28" fmla="*/ 1 w 674"/>
                <a:gd name="T29" fmla="*/ 1 h 690"/>
                <a:gd name="T30" fmla="*/ 1 w 674"/>
                <a:gd name="T31" fmla="*/ 1 h 690"/>
                <a:gd name="T32" fmla="*/ 1 w 674"/>
                <a:gd name="T33" fmla="*/ 1 h 690"/>
                <a:gd name="T34" fmla="*/ 1 w 674"/>
                <a:gd name="T35" fmla="*/ 1 h 690"/>
                <a:gd name="T36" fmla="*/ 1 w 674"/>
                <a:gd name="T37" fmla="*/ 1 h 690"/>
                <a:gd name="T38" fmla="*/ 1 w 674"/>
                <a:gd name="T39" fmla="*/ 1 h 690"/>
                <a:gd name="T40" fmla="*/ 1 w 674"/>
                <a:gd name="T41" fmla="*/ 1 h 690"/>
                <a:gd name="T42" fmla="*/ 1 w 674"/>
                <a:gd name="T43" fmla="*/ 1 h 690"/>
                <a:gd name="T44" fmla="*/ 1 w 674"/>
                <a:gd name="T45" fmla="*/ 1 h 690"/>
                <a:gd name="T46" fmla="*/ 1 w 674"/>
                <a:gd name="T47" fmla="*/ 1 h 690"/>
                <a:gd name="T48" fmla="*/ 1 w 674"/>
                <a:gd name="T49" fmla="*/ 1 h 690"/>
                <a:gd name="T50" fmla="*/ 1 w 674"/>
                <a:gd name="T51" fmla="*/ 1 h 690"/>
                <a:gd name="T52" fmla="*/ 1 w 674"/>
                <a:gd name="T53" fmla="*/ 1 h 690"/>
                <a:gd name="T54" fmla="*/ 1 w 674"/>
                <a:gd name="T55" fmla="*/ 1 h 690"/>
                <a:gd name="T56" fmla="*/ 1 w 674"/>
                <a:gd name="T57" fmla="*/ 1 h 690"/>
                <a:gd name="T58" fmla="*/ 1 w 674"/>
                <a:gd name="T59" fmla="*/ 1 h 690"/>
                <a:gd name="T60" fmla="*/ 1 w 674"/>
                <a:gd name="T61" fmla="*/ 1 h 690"/>
                <a:gd name="T62" fmla="*/ 1 w 674"/>
                <a:gd name="T63" fmla="*/ 1 h 690"/>
                <a:gd name="T64" fmla="*/ 1 w 674"/>
                <a:gd name="T65" fmla="*/ 1 h 690"/>
                <a:gd name="T66" fmla="*/ 1 w 674"/>
                <a:gd name="T67" fmla="*/ 1 h 690"/>
                <a:gd name="T68" fmla="*/ 1 w 674"/>
                <a:gd name="T69" fmla="*/ 1 h 690"/>
                <a:gd name="T70" fmla="*/ 1 w 674"/>
                <a:gd name="T71" fmla="*/ 1 h 690"/>
                <a:gd name="T72" fmla="*/ 1 w 674"/>
                <a:gd name="T73" fmla="*/ 1 h 690"/>
                <a:gd name="T74" fmla="*/ 1 w 674"/>
                <a:gd name="T75" fmla="*/ 1 h 690"/>
                <a:gd name="T76" fmla="*/ 1 w 674"/>
                <a:gd name="T77" fmla="*/ 1 h 690"/>
                <a:gd name="T78" fmla="*/ 1 w 674"/>
                <a:gd name="T79" fmla="*/ 1 h 690"/>
                <a:gd name="T80" fmla="*/ 1 w 674"/>
                <a:gd name="T81" fmla="*/ 1 h 690"/>
                <a:gd name="T82" fmla="*/ 1 w 674"/>
                <a:gd name="T83" fmla="*/ 1 h 690"/>
                <a:gd name="T84" fmla="*/ 1 w 674"/>
                <a:gd name="T85" fmla="*/ 1 h 690"/>
                <a:gd name="T86" fmla="*/ 1 w 674"/>
                <a:gd name="T87" fmla="*/ 1 h 690"/>
                <a:gd name="T88" fmla="*/ 1 w 674"/>
                <a:gd name="T89" fmla="*/ 1 h 690"/>
                <a:gd name="T90" fmla="*/ 1 w 674"/>
                <a:gd name="T91" fmla="*/ 1 h 690"/>
                <a:gd name="T92" fmla="*/ 1 w 674"/>
                <a:gd name="T93" fmla="*/ 1 h 690"/>
                <a:gd name="T94" fmla="*/ 1 w 674"/>
                <a:gd name="T95" fmla="*/ 1 h 6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4"/>
                <a:gd name="T145" fmla="*/ 0 h 690"/>
                <a:gd name="T146" fmla="*/ 674 w 674"/>
                <a:gd name="T147" fmla="*/ 690 h 6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4" h="690">
                  <a:moveTo>
                    <a:pt x="674" y="486"/>
                  </a:moveTo>
                  <a:lnTo>
                    <a:pt x="662" y="508"/>
                  </a:lnTo>
                  <a:lnTo>
                    <a:pt x="650" y="530"/>
                  </a:lnTo>
                  <a:lnTo>
                    <a:pt x="636" y="550"/>
                  </a:lnTo>
                  <a:lnTo>
                    <a:pt x="620" y="569"/>
                  </a:lnTo>
                  <a:lnTo>
                    <a:pt x="604" y="588"/>
                  </a:lnTo>
                  <a:lnTo>
                    <a:pt x="585" y="604"/>
                  </a:lnTo>
                  <a:lnTo>
                    <a:pt x="565" y="620"/>
                  </a:lnTo>
                  <a:lnTo>
                    <a:pt x="546" y="634"/>
                  </a:lnTo>
                  <a:lnTo>
                    <a:pt x="524" y="646"/>
                  </a:lnTo>
                  <a:lnTo>
                    <a:pt x="502" y="658"/>
                  </a:lnTo>
                  <a:lnTo>
                    <a:pt x="479" y="667"/>
                  </a:lnTo>
                  <a:lnTo>
                    <a:pt x="455" y="675"/>
                  </a:lnTo>
                  <a:lnTo>
                    <a:pt x="431" y="682"/>
                  </a:lnTo>
                  <a:lnTo>
                    <a:pt x="405" y="687"/>
                  </a:lnTo>
                  <a:lnTo>
                    <a:pt x="380" y="689"/>
                  </a:lnTo>
                  <a:lnTo>
                    <a:pt x="353" y="690"/>
                  </a:lnTo>
                  <a:lnTo>
                    <a:pt x="318" y="688"/>
                  </a:lnTo>
                  <a:lnTo>
                    <a:pt x="282" y="683"/>
                  </a:lnTo>
                  <a:lnTo>
                    <a:pt x="249" y="674"/>
                  </a:lnTo>
                  <a:lnTo>
                    <a:pt x="216" y="662"/>
                  </a:lnTo>
                  <a:lnTo>
                    <a:pt x="185" y="647"/>
                  </a:lnTo>
                  <a:lnTo>
                    <a:pt x="156" y="630"/>
                  </a:lnTo>
                  <a:lnTo>
                    <a:pt x="129" y="609"/>
                  </a:lnTo>
                  <a:lnTo>
                    <a:pt x="103" y="586"/>
                  </a:lnTo>
                  <a:lnTo>
                    <a:pt x="80" y="561"/>
                  </a:lnTo>
                  <a:lnTo>
                    <a:pt x="61" y="535"/>
                  </a:lnTo>
                  <a:lnTo>
                    <a:pt x="42" y="506"/>
                  </a:lnTo>
                  <a:lnTo>
                    <a:pt x="27" y="475"/>
                  </a:lnTo>
                  <a:lnTo>
                    <a:pt x="16" y="441"/>
                  </a:lnTo>
                  <a:lnTo>
                    <a:pt x="7" y="408"/>
                  </a:lnTo>
                  <a:lnTo>
                    <a:pt x="2" y="372"/>
                  </a:lnTo>
                  <a:lnTo>
                    <a:pt x="0" y="336"/>
                  </a:lnTo>
                  <a:lnTo>
                    <a:pt x="1" y="308"/>
                  </a:lnTo>
                  <a:lnTo>
                    <a:pt x="4" y="279"/>
                  </a:lnTo>
                  <a:lnTo>
                    <a:pt x="10" y="251"/>
                  </a:lnTo>
                  <a:lnTo>
                    <a:pt x="18" y="225"/>
                  </a:lnTo>
                  <a:lnTo>
                    <a:pt x="27" y="198"/>
                  </a:lnTo>
                  <a:lnTo>
                    <a:pt x="39" y="174"/>
                  </a:lnTo>
                  <a:lnTo>
                    <a:pt x="53" y="150"/>
                  </a:lnTo>
                  <a:lnTo>
                    <a:pt x="68" y="127"/>
                  </a:lnTo>
                  <a:lnTo>
                    <a:pt x="85" y="106"/>
                  </a:lnTo>
                  <a:lnTo>
                    <a:pt x="103" y="87"/>
                  </a:lnTo>
                  <a:lnTo>
                    <a:pt x="124" y="67"/>
                  </a:lnTo>
                  <a:lnTo>
                    <a:pt x="145" y="51"/>
                  </a:lnTo>
                  <a:lnTo>
                    <a:pt x="168" y="36"/>
                  </a:lnTo>
                  <a:lnTo>
                    <a:pt x="192" y="22"/>
                  </a:lnTo>
                  <a:lnTo>
                    <a:pt x="216" y="11"/>
                  </a:lnTo>
                  <a:lnTo>
                    <a:pt x="243" y="0"/>
                  </a:lnTo>
                  <a:lnTo>
                    <a:pt x="234" y="5"/>
                  </a:lnTo>
                  <a:lnTo>
                    <a:pt x="224" y="11"/>
                  </a:lnTo>
                  <a:lnTo>
                    <a:pt x="215" y="18"/>
                  </a:lnTo>
                  <a:lnTo>
                    <a:pt x="207" y="26"/>
                  </a:lnTo>
                  <a:lnTo>
                    <a:pt x="199" y="33"/>
                  </a:lnTo>
                  <a:lnTo>
                    <a:pt x="191" y="41"/>
                  </a:lnTo>
                  <a:lnTo>
                    <a:pt x="185" y="47"/>
                  </a:lnTo>
                  <a:lnTo>
                    <a:pt x="181" y="54"/>
                  </a:lnTo>
                  <a:lnTo>
                    <a:pt x="154" y="72"/>
                  </a:lnTo>
                  <a:lnTo>
                    <a:pt x="130" y="92"/>
                  </a:lnTo>
                  <a:lnTo>
                    <a:pt x="108" y="118"/>
                  </a:lnTo>
                  <a:lnTo>
                    <a:pt x="90" y="147"/>
                  </a:lnTo>
                  <a:lnTo>
                    <a:pt x="73" y="178"/>
                  </a:lnTo>
                  <a:lnTo>
                    <a:pt x="61" y="212"/>
                  </a:lnTo>
                  <a:lnTo>
                    <a:pt x="50" y="247"/>
                  </a:lnTo>
                  <a:lnTo>
                    <a:pt x="45" y="284"/>
                  </a:lnTo>
                  <a:lnTo>
                    <a:pt x="41" y="322"/>
                  </a:lnTo>
                  <a:lnTo>
                    <a:pt x="42" y="360"/>
                  </a:lnTo>
                  <a:lnTo>
                    <a:pt x="47" y="396"/>
                  </a:lnTo>
                  <a:lnTo>
                    <a:pt x="55" y="433"/>
                  </a:lnTo>
                  <a:lnTo>
                    <a:pt x="68" y="469"/>
                  </a:lnTo>
                  <a:lnTo>
                    <a:pt x="85" y="503"/>
                  </a:lnTo>
                  <a:lnTo>
                    <a:pt x="106" y="535"/>
                  </a:lnTo>
                  <a:lnTo>
                    <a:pt x="132" y="563"/>
                  </a:lnTo>
                  <a:lnTo>
                    <a:pt x="164" y="591"/>
                  </a:lnTo>
                  <a:lnTo>
                    <a:pt x="198" y="614"/>
                  </a:lnTo>
                  <a:lnTo>
                    <a:pt x="231" y="631"/>
                  </a:lnTo>
                  <a:lnTo>
                    <a:pt x="266" y="644"/>
                  </a:lnTo>
                  <a:lnTo>
                    <a:pt x="300" y="653"/>
                  </a:lnTo>
                  <a:lnTo>
                    <a:pt x="335" y="658"/>
                  </a:lnTo>
                  <a:lnTo>
                    <a:pt x="368" y="658"/>
                  </a:lnTo>
                  <a:lnTo>
                    <a:pt x="402" y="654"/>
                  </a:lnTo>
                  <a:lnTo>
                    <a:pt x="433" y="649"/>
                  </a:lnTo>
                  <a:lnTo>
                    <a:pt x="464" y="640"/>
                  </a:lnTo>
                  <a:lnTo>
                    <a:pt x="494" y="629"/>
                  </a:lnTo>
                  <a:lnTo>
                    <a:pt x="522" y="615"/>
                  </a:lnTo>
                  <a:lnTo>
                    <a:pt x="548" y="600"/>
                  </a:lnTo>
                  <a:lnTo>
                    <a:pt x="571" y="583"/>
                  </a:lnTo>
                  <a:lnTo>
                    <a:pt x="593" y="564"/>
                  </a:lnTo>
                  <a:lnTo>
                    <a:pt x="612" y="546"/>
                  </a:lnTo>
                  <a:lnTo>
                    <a:pt x="618" y="539"/>
                  </a:lnTo>
                  <a:lnTo>
                    <a:pt x="627" y="531"/>
                  </a:lnTo>
                  <a:lnTo>
                    <a:pt x="636" y="522"/>
                  </a:lnTo>
                  <a:lnTo>
                    <a:pt x="645" y="514"/>
                  </a:lnTo>
                  <a:lnTo>
                    <a:pt x="654" y="506"/>
                  </a:lnTo>
                  <a:lnTo>
                    <a:pt x="662" y="499"/>
                  </a:lnTo>
                  <a:lnTo>
                    <a:pt x="669" y="492"/>
                  </a:lnTo>
                  <a:lnTo>
                    <a:pt x="674" y="486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5" name="Freeform 51">
              <a:extLst>
                <a:ext uri="{FF2B5EF4-FFF2-40B4-BE49-F238E27FC236}">
                  <a16:creationId xmlns:a16="http://schemas.microsoft.com/office/drawing/2014/main" id="{308C1B84-EB7D-4CD3-AAE8-0A89A858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3707"/>
              <a:ext cx="267" cy="283"/>
            </a:xfrm>
            <a:custGeom>
              <a:avLst/>
              <a:gdLst>
                <a:gd name="T0" fmla="*/ 1 w 534"/>
                <a:gd name="T1" fmla="*/ 1 h 566"/>
                <a:gd name="T2" fmla="*/ 1 w 534"/>
                <a:gd name="T3" fmla="*/ 1 h 566"/>
                <a:gd name="T4" fmla="*/ 1 w 534"/>
                <a:gd name="T5" fmla="*/ 1 h 566"/>
                <a:gd name="T6" fmla="*/ 1 w 534"/>
                <a:gd name="T7" fmla="*/ 1 h 566"/>
                <a:gd name="T8" fmla="*/ 1 w 534"/>
                <a:gd name="T9" fmla="*/ 1 h 566"/>
                <a:gd name="T10" fmla="*/ 1 w 534"/>
                <a:gd name="T11" fmla="*/ 1 h 566"/>
                <a:gd name="T12" fmla="*/ 1 w 534"/>
                <a:gd name="T13" fmla="*/ 1 h 566"/>
                <a:gd name="T14" fmla="*/ 1 w 534"/>
                <a:gd name="T15" fmla="*/ 1 h 566"/>
                <a:gd name="T16" fmla="*/ 1 w 534"/>
                <a:gd name="T17" fmla="*/ 1 h 566"/>
                <a:gd name="T18" fmla="*/ 1 w 534"/>
                <a:gd name="T19" fmla="*/ 1 h 566"/>
                <a:gd name="T20" fmla="*/ 1 w 534"/>
                <a:gd name="T21" fmla="*/ 1 h 566"/>
                <a:gd name="T22" fmla="*/ 1 w 534"/>
                <a:gd name="T23" fmla="*/ 1 h 566"/>
                <a:gd name="T24" fmla="*/ 1 w 534"/>
                <a:gd name="T25" fmla="*/ 1 h 566"/>
                <a:gd name="T26" fmla="*/ 1 w 534"/>
                <a:gd name="T27" fmla="*/ 1 h 566"/>
                <a:gd name="T28" fmla="*/ 0 w 534"/>
                <a:gd name="T29" fmla="*/ 1 h 566"/>
                <a:gd name="T30" fmla="*/ 1 w 534"/>
                <a:gd name="T31" fmla="*/ 1 h 566"/>
                <a:gd name="T32" fmla="*/ 1 w 534"/>
                <a:gd name="T33" fmla="*/ 1 h 566"/>
                <a:gd name="T34" fmla="*/ 1 w 534"/>
                <a:gd name="T35" fmla="*/ 1 h 566"/>
                <a:gd name="T36" fmla="*/ 1 w 534"/>
                <a:gd name="T37" fmla="*/ 1 h 566"/>
                <a:gd name="T38" fmla="*/ 1 w 534"/>
                <a:gd name="T39" fmla="*/ 1 h 566"/>
                <a:gd name="T40" fmla="*/ 1 w 534"/>
                <a:gd name="T41" fmla="*/ 1 h 566"/>
                <a:gd name="T42" fmla="*/ 1 w 534"/>
                <a:gd name="T43" fmla="*/ 1 h 566"/>
                <a:gd name="T44" fmla="*/ 1 w 534"/>
                <a:gd name="T45" fmla="*/ 1 h 566"/>
                <a:gd name="T46" fmla="*/ 1 w 534"/>
                <a:gd name="T47" fmla="*/ 1 h 566"/>
                <a:gd name="T48" fmla="*/ 1 w 534"/>
                <a:gd name="T49" fmla="*/ 1 h 566"/>
                <a:gd name="T50" fmla="*/ 1 w 534"/>
                <a:gd name="T51" fmla="*/ 1 h 566"/>
                <a:gd name="T52" fmla="*/ 1 w 534"/>
                <a:gd name="T53" fmla="*/ 1 h 566"/>
                <a:gd name="T54" fmla="*/ 1 w 534"/>
                <a:gd name="T55" fmla="*/ 1 h 566"/>
                <a:gd name="T56" fmla="*/ 1 w 534"/>
                <a:gd name="T57" fmla="*/ 1 h 566"/>
                <a:gd name="T58" fmla="*/ 1 w 534"/>
                <a:gd name="T59" fmla="*/ 1 h 566"/>
                <a:gd name="T60" fmla="*/ 1 w 534"/>
                <a:gd name="T61" fmla="*/ 1 h 566"/>
                <a:gd name="T62" fmla="*/ 1 w 534"/>
                <a:gd name="T63" fmla="*/ 1 h 5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4"/>
                <a:gd name="T97" fmla="*/ 0 h 566"/>
                <a:gd name="T98" fmla="*/ 534 w 534"/>
                <a:gd name="T99" fmla="*/ 566 h 5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4" h="566">
                  <a:moveTo>
                    <a:pt x="534" y="486"/>
                  </a:moveTo>
                  <a:lnTo>
                    <a:pt x="529" y="492"/>
                  </a:lnTo>
                  <a:lnTo>
                    <a:pt x="522" y="499"/>
                  </a:lnTo>
                  <a:lnTo>
                    <a:pt x="514" y="506"/>
                  </a:lnTo>
                  <a:lnTo>
                    <a:pt x="505" y="514"/>
                  </a:lnTo>
                  <a:lnTo>
                    <a:pt x="496" y="522"/>
                  </a:lnTo>
                  <a:lnTo>
                    <a:pt x="487" y="531"/>
                  </a:lnTo>
                  <a:lnTo>
                    <a:pt x="478" y="539"/>
                  </a:lnTo>
                  <a:lnTo>
                    <a:pt x="472" y="546"/>
                  </a:lnTo>
                  <a:lnTo>
                    <a:pt x="431" y="556"/>
                  </a:lnTo>
                  <a:lnTo>
                    <a:pt x="393" y="563"/>
                  </a:lnTo>
                  <a:lnTo>
                    <a:pt x="358" y="566"/>
                  </a:lnTo>
                  <a:lnTo>
                    <a:pt x="324" y="566"/>
                  </a:lnTo>
                  <a:lnTo>
                    <a:pt x="293" y="562"/>
                  </a:lnTo>
                  <a:lnTo>
                    <a:pt x="263" y="556"/>
                  </a:lnTo>
                  <a:lnTo>
                    <a:pt x="235" y="548"/>
                  </a:lnTo>
                  <a:lnTo>
                    <a:pt x="210" y="539"/>
                  </a:lnTo>
                  <a:lnTo>
                    <a:pt x="186" y="528"/>
                  </a:lnTo>
                  <a:lnTo>
                    <a:pt x="164" y="515"/>
                  </a:lnTo>
                  <a:lnTo>
                    <a:pt x="144" y="501"/>
                  </a:lnTo>
                  <a:lnTo>
                    <a:pt x="126" y="487"/>
                  </a:lnTo>
                  <a:lnTo>
                    <a:pt x="110" y="474"/>
                  </a:lnTo>
                  <a:lnTo>
                    <a:pt x="95" y="460"/>
                  </a:lnTo>
                  <a:lnTo>
                    <a:pt x="82" y="446"/>
                  </a:lnTo>
                  <a:lnTo>
                    <a:pt x="72" y="433"/>
                  </a:lnTo>
                  <a:lnTo>
                    <a:pt x="49" y="399"/>
                  </a:lnTo>
                  <a:lnTo>
                    <a:pt x="28" y="356"/>
                  </a:lnTo>
                  <a:lnTo>
                    <a:pt x="13" y="308"/>
                  </a:lnTo>
                  <a:lnTo>
                    <a:pt x="4" y="256"/>
                  </a:lnTo>
                  <a:lnTo>
                    <a:pt x="0" y="203"/>
                  </a:lnTo>
                  <a:lnTo>
                    <a:pt x="5" y="150"/>
                  </a:lnTo>
                  <a:lnTo>
                    <a:pt x="18" y="99"/>
                  </a:lnTo>
                  <a:lnTo>
                    <a:pt x="41" y="54"/>
                  </a:lnTo>
                  <a:lnTo>
                    <a:pt x="45" y="47"/>
                  </a:lnTo>
                  <a:lnTo>
                    <a:pt x="51" y="41"/>
                  </a:lnTo>
                  <a:lnTo>
                    <a:pt x="59" y="33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84" y="11"/>
                  </a:lnTo>
                  <a:lnTo>
                    <a:pt x="94" y="5"/>
                  </a:lnTo>
                  <a:lnTo>
                    <a:pt x="103" y="0"/>
                  </a:lnTo>
                  <a:lnTo>
                    <a:pt x="76" y="41"/>
                  </a:lnTo>
                  <a:lnTo>
                    <a:pt x="57" y="89"/>
                  </a:lnTo>
                  <a:lnTo>
                    <a:pt x="45" y="143"/>
                  </a:lnTo>
                  <a:lnTo>
                    <a:pt x="42" y="201"/>
                  </a:lnTo>
                  <a:lnTo>
                    <a:pt x="46" y="259"/>
                  </a:lnTo>
                  <a:lnTo>
                    <a:pt x="58" y="316"/>
                  </a:lnTo>
                  <a:lnTo>
                    <a:pt x="79" y="368"/>
                  </a:lnTo>
                  <a:lnTo>
                    <a:pt x="107" y="412"/>
                  </a:lnTo>
                  <a:lnTo>
                    <a:pt x="125" y="432"/>
                  </a:lnTo>
                  <a:lnTo>
                    <a:pt x="143" y="449"/>
                  </a:lnTo>
                  <a:lnTo>
                    <a:pt x="164" y="467"/>
                  </a:lnTo>
                  <a:lnTo>
                    <a:pt x="186" y="482"/>
                  </a:lnTo>
                  <a:lnTo>
                    <a:pt x="209" y="495"/>
                  </a:lnTo>
                  <a:lnTo>
                    <a:pt x="233" y="507"/>
                  </a:lnTo>
                  <a:lnTo>
                    <a:pt x="260" y="516"/>
                  </a:lnTo>
                  <a:lnTo>
                    <a:pt x="286" y="523"/>
                  </a:lnTo>
                  <a:lnTo>
                    <a:pt x="315" y="528"/>
                  </a:lnTo>
                  <a:lnTo>
                    <a:pt x="344" y="531"/>
                  </a:lnTo>
                  <a:lnTo>
                    <a:pt x="374" y="531"/>
                  </a:lnTo>
                  <a:lnTo>
                    <a:pt x="405" y="528"/>
                  </a:lnTo>
                  <a:lnTo>
                    <a:pt x="436" y="522"/>
                  </a:lnTo>
                  <a:lnTo>
                    <a:pt x="468" y="514"/>
                  </a:lnTo>
                  <a:lnTo>
                    <a:pt x="500" y="501"/>
                  </a:lnTo>
                  <a:lnTo>
                    <a:pt x="534" y="486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80" name="Picture 4" descr="POINSET2">
            <a:extLst>
              <a:ext uri="{FF2B5EF4-FFF2-40B4-BE49-F238E27FC236}">
                <a16:creationId xmlns:a16="http://schemas.microsoft.com/office/drawing/2014/main" id="{FA422244-DABF-4BA5-9987-C89E92E3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67261" y="7462541"/>
            <a:ext cx="2971800" cy="22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56">
            <a:extLst>
              <a:ext uri="{FF2B5EF4-FFF2-40B4-BE49-F238E27FC236}">
                <a16:creationId xmlns:a16="http://schemas.microsoft.com/office/drawing/2014/main" id="{11359B71-8C86-4E84-9658-B4E4A213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214" y="5528699"/>
            <a:ext cx="98565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00088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altLang="vi-VN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vi-VN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altLang="vi-VN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endParaRPr kumimoji="0" lang="en-US" altLang="vi-VN" sz="3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00088" algn="l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9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</a:t>
            </a:r>
            <a:r>
              <a:rPr kumimoji="0" lang="en-US" altLang="vi-VN" sz="39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9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2025– 2026</a:t>
            </a:r>
            <a:endParaRPr kumimoji="0" lang="vi-VN" altLang="vi-VN" sz="39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3" name="Rectangle 57">
            <a:extLst>
              <a:ext uri="{FF2B5EF4-FFF2-40B4-BE49-F238E27FC236}">
                <a16:creationId xmlns:a16="http://schemas.microsoft.com/office/drawing/2014/main" id="{337115CC-25A8-490B-9441-BA493217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3"/>
            <a:ext cx="92583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00088" algn="ctr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</a:t>
            </a:r>
            <a:r>
              <a:rPr kumimoji="0" lang="en-US" altLang="vi-VN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THCS MINH TÂN</a:t>
            </a:r>
            <a:endParaRPr kumimoji="0" lang="en-US" altLang="vi-VN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700088" algn="ctr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7770" y="2171700"/>
            <a:ext cx="12444131" cy="2998866"/>
          </a:xfrm>
          <a:prstGeom prst="rect">
            <a:avLst/>
          </a:prstGeom>
          <a:noFill/>
        </p:spPr>
        <p:txBody>
          <a:bodyPr wrap="none" lIns="137160" tIns="68580" rIns="137160" bIns="68580" numCol="1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mừng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thầy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1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81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nay</a:t>
            </a:r>
            <a:endParaRPr kumimoji="0" lang="en-US" sz="8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2015</Words>
  <Application>Microsoft Office PowerPoint</Application>
  <PresentationFormat>Custom</PresentationFormat>
  <Paragraphs>190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Arial</vt:lpstr>
      <vt:lpstr>.VnUniverse</vt:lpstr>
      <vt:lpstr>Cambria Math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Nguyễn Thành công</cp:lastModifiedBy>
  <cp:revision>7</cp:revision>
  <dcterms:created xsi:type="dcterms:W3CDTF">2006-08-16T00:00:00Z</dcterms:created>
  <dcterms:modified xsi:type="dcterms:W3CDTF">2026-06-07T07:45:26Z</dcterms:modified>
  <dc:identifier>DAFPFOmgWxw</dc:identifier>
</cp:coreProperties>
</file>