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sldIdLst>
    <p:sldId id="295" r:id="rId3"/>
    <p:sldId id="257" r:id="rId4"/>
    <p:sldId id="258" r:id="rId5"/>
    <p:sldId id="259" r:id="rId6"/>
    <p:sldId id="260" r:id="rId7"/>
    <p:sldId id="262" r:id="rId8"/>
    <p:sldId id="261"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7" r:id="rId23"/>
    <p:sldId id="276" r:id="rId24"/>
    <p:sldId id="279" r:id="rId25"/>
    <p:sldId id="278" r:id="rId26"/>
    <p:sldId id="281" r:id="rId27"/>
    <p:sldId id="280" r:id="rId28"/>
    <p:sldId id="282" r:id="rId29"/>
    <p:sldId id="283" r:id="rId30"/>
    <p:sldId id="284" r:id="rId31"/>
    <p:sldId id="285" r:id="rId32"/>
    <p:sldId id="286" r:id="rId33"/>
    <p:sldId id="287" r:id="rId34"/>
    <p:sldId id="288" r:id="rId35"/>
    <p:sldId id="289" r:id="rId36"/>
    <p:sldId id="290" r:id="rId37"/>
    <p:sldId id="292" r:id="rId38"/>
    <p:sldId id="294" r:id="rId39"/>
    <p:sldId id="291" r:id="rId40"/>
  </p:sldIdLst>
  <p:sldSz cx="18288000" cy="10287000"/>
  <p:notesSz cx="6858000" cy="9144000"/>
  <p:embeddedFontLst>
    <p:embeddedFont>
      <p:font typeface=".VnUniverse" panose="020B7200000000000000" pitchFamily="34" charset="0"/>
      <p:regular r:id="rId41"/>
    </p:embeddedFont>
    <p:embeddedFont>
      <p:font typeface="Cambria Math" panose="02040503050406030204" pitchFamily="18" charset="0"/>
      <p:regular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EE8A4F"/>
    <a:srgbClr val="99CCFF"/>
    <a:srgbClr val="F9B3A0"/>
    <a:srgbClr val="FFCC66"/>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73" autoAdjust="0"/>
    <p:restoredTop sz="94622" autoAdjust="0"/>
  </p:normalViewPr>
  <p:slideViewPr>
    <p:cSldViewPr>
      <p:cViewPr varScale="1">
        <p:scale>
          <a:sx n="52" d="100"/>
          <a:sy n="52" d="100"/>
        </p:scale>
        <p:origin x="782"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2.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font" Target="fonts/font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5638"/>
            <a:ext cx="15544800" cy="2205038"/>
          </a:xfrm>
        </p:spPr>
        <p:txBody>
          <a:bodyPr/>
          <a:lstStyle/>
          <a:p>
            <a:r>
              <a:rPr lang="en-US"/>
              <a:t>Click to edit Master title style</a:t>
            </a:r>
          </a:p>
        </p:txBody>
      </p:sp>
      <p:sp>
        <p:nvSpPr>
          <p:cNvPr id="3" name="Subtitle 2"/>
          <p:cNvSpPr>
            <a:spLocks noGrp="1"/>
          </p:cNvSpPr>
          <p:nvPr>
            <p:ph type="subTitle" idx="1"/>
          </p:nvPr>
        </p:nvSpPr>
        <p:spPr>
          <a:xfrm>
            <a:off x="2743200" y="5829300"/>
            <a:ext cx="12801600" cy="2628900"/>
          </a:xfrm>
        </p:spPr>
        <p:txBody>
          <a:bodyPr/>
          <a:lstStyle>
            <a:lvl1pPr marL="0" indent="0" algn="ctr">
              <a:buNone/>
              <a:defRPr>
                <a:solidFill>
                  <a:schemeClr val="tx1">
                    <a:tint val="75000"/>
                  </a:schemeClr>
                </a:solidFill>
              </a:defRPr>
            </a:lvl1pPr>
            <a:lvl2pPr marL="685800" indent="0" algn="ctr">
              <a:buNone/>
              <a:defRPr>
                <a:solidFill>
                  <a:schemeClr val="tx1">
                    <a:tint val="75000"/>
                  </a:schemeClr>
                </a:solidFill>
              </a:defRPr>
            </a:lvl2pPr>
            <a:lvl3pPr marL="1371600" indent="0" algn="ctr">
              <a:buNone/>
              <a:defRPr>
                <a:solidFill>
                  <a:schemeClr val="tx1">
                    <a:tint val="75000"/>
                  </a:schemeClr>
                </a:solidFill>
              </a:defRPr>
            </a:lvl3pPr>
            <a:lvl4pPr marL="2057400" indent="0" algn="ctr">
              <a:buNone/>
              <a:defRPr>
                <a:solidFill>
                  <a:schemeClr val="tx1">
                    <a:tint val="75000"/>
                  </a:schemeClr>
                </a:solidFill>
              </a:defRPr>
            </a:lvl4pPr>
            <a:lvl5pPr marL="2743200" indent="0" algn="ctr">
              <a:buNone/>
              <a:defRPr>
                <a:solidFill>
                  <a:schemeClr val="tx1">
                    <a:tint val="75000"/>
                  </a:schemeClr>
                </a:solidFill>
              </a:defRPr>
            </a:lvl5pPr>
            <a:lvl6pPr marL="3429000" indent="0" algn="ctr">
              <a:buNone/>
              <a:defRPr>
                <a:solidFill>
                  <a:schemeClr val="tx1">
                    <a:tint val="75000"/>
                  </a:schemeClr>
                </a:solidFill>
              </a:defRPr>
            </a:lvl6pPr>
            <a:lvl7pPr marL="4114800" indent="0" algn="ctr">
              <a:buNone/>
              <a:defRPr>
                <a:solidFill>
                  <a:schemeClr val="tx1">
                    <a:tint val="75000"/>
                  </a:schemeClr>
                </a:solidFill>
              </a:defRPr>
            </a:lvl7pPr>
            <a:lvl8pPr marL="4800600" indent="0" algn="ctr">
              <a:buNone/>
              <a:defRPr>
                <a:solidFill>
                  <a:schemeClr val="tx1">
                    <a:tint val="75000"/>
                  </a:schemeClr>
                </a:solidFill>
              </a:defRPr>
            </a:lvl8pPr>
            <a:lvl9pPr marL="54864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06186E8-9055-40BA-9754-325283340C51}" type="datetimeFigureOut">
              <a:rPr lang="en-US" smtClean="0"/>
              <a:t>6/7/2026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A0FF9A-7C70-4890-919C-5DEAB818C906}" type="slidenum">
              <a:rPr lang="en-US" smtClean="0"/>
              <a:t>‹#›</a:t>
            </a:fld>
            <a:endParaRPr lang="en-US"/>
          </a:p>
        </p:txBody>
      </p:sp>
    </p:spTree>
    <p:extLst>
      <p:ext uri="{BB962C8B-B14F-4D97-AF65-F5344CB8AC3E}">
        <p14:creationId xmlns:p14="http://schemas.microsoft.com/office/powerpoint/2010/main" val="3409297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6186E8-9055-40BA-9754-325283340C51}" type="datetimeFigureOut">
              <a:rPr lang="en-US" smtClean="0"/>
              <a:t>6/7/2026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A0FF9A-7C70-4890-919C-5DEAB818C906}" type="slidenum">
              <a:rPr lang="en-US" smtClean="0"/>
              <a:t>‹#›</a:t>
            </a:fld>
            <a:endParaRPr lang="en-US"/>
          </a:p>
        </p:txBody>
      </p:sp>
    </p:spTree>
    <p:extLst>
      <p:ext uri="{BB962C8B-B14F-4D97-AF65-F5344CB8AC3E}">
        <p14:creationId xmlns:p14="http://schemas.microsoft.com/office/powerpoint/2010/main" val="24809900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6" y="6610351"/>
            <a:ext cx="15544800" cy="2043113"/>
          </a:xfrm>
        </p:spPr>
        <p:txBody>
          <a:bodyPr anchor="t"/>
          <a:lstStyle>
            <a:lvl1pPr algn="l">
              <a:defRPr sz="6000" b="1" cap="all"/>
            </a:lvl1pPr>
          </a:lstStyle>
          <a:p>
            <a:r>
              <a:rPr lang="en-US"/>
              <a:t>Click to edit Master title style</a:t>
            </a:r>
          </a:p>
        </p:txBody>
      </p:sp>
      <p:sp>
        <p:nvSpPr>
          <p:cNvPr id="3" name="Text Placeholder 2"/>
          <p:cNvSpPr>
            <a:spLocks noGrp="1"/>
          </p:cNvSpPr>
          <p:nvPr>
            <p:ph type="body" idx="1"/>
          </p:nvPr>
        </p:nvSpPr>
        <p:spPr>
          <a:xfrm>
            <a:off x="1444626" y="4360070"/>
            <a:ext cx="15544800" cy="2250281"/>
          </a:xfrm>
        </p:spPr>
        <p:txBody>
          <a:bodyPr anchor="b"/>
          <a:lstStyle>
            <a:lvl1pPr marL="0" indent="0">
              <a:buNone/>
              <a:defRPr sz="3000">
                <a:solidFill>
                  <a:schemeClr val="tx1">
                    <a:tint val="7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6186E8-9055-40BA-9754-325283340C51}" type="datetimeFigureOut">
              <a:rPr lang="en-US" smtClean="0"/>
              <a:t>6/7/2026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A0FF9A-7C70-4890-919C-5DEAB818C906}" type="slidenum">
              <a:rPr lang="en-US" smtClean="0"/>
              <a:t>‹#›</a:t>
            </a:fld>
            <a:endParaRPr lang="en-US"/>
          </a:p>
        </p:txBody>
      </p:sp>
    </p:spTree>
    <p:extLst>
      <p:ext uri="{BB962C8B-B14F-4D97-AF65-F5344CB8AC3E}">
        <p14:creationId xmlns:p14="http://schemas.microsoft.com/office/powerpoint/2010/main" val="16226164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2400301"/>
            <a:ext cx="8077200" cy="6788945"/>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96400" y="2400301"/>
            <a:ext cx="8077200" cy="6788945"/>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6186E8-9055-40BA-9754-325283340C51}" type="datetimeFigureOut">
              <a:rPr lang="en-US" smtClean="0"/>
              <a:t>6/7/2026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A0FF9A-7C70-4890-919C-5DEAB818C906}" type="slidenum">
              <a:rPr lang="en-US" smtClean="0"/>
              <a:t>‹#›</a:t>
            </a:fld>
            <a:endParaRPr lang="en-US"/>
          </a:p>
        </p:txBody>
      </p:sp>
    </p:spTree>
    <p:extLst>
      <p:ext uri="{BB962C8B-B14F-4D97-AF65-F5344CB8AC3E}">
        <p14:creationId xmlns:p14="http://schemas.microsoft.com/office/powerpoint/2010/main" val="13896312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2302670"/>
            <a:ext cx="8080376" cy="959643"/>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914400" y="3262313"/>
            <a:ext cx="8080376" cy="5926932"/>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90051" y="2302670"/>
            <a:ext cx="8083550" cy="959643"/>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90051" y="3262313"/>
            <a:ext cx="8083550" cy="5926932"/>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6186E8-9055-40BA-9754-325283340C51}" type="datetimeFigureOut">
              <a:rPr lang="en-US" smtClean="0"/>
              <a:t>6/7/2026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A0FF9A-7C70-4890-919C-5DEAB818C906}" type="slidenum">
              <a:rPr lang="en-US" smtClean="0"/>
              <a:t>‹#›</a:t>
            </a:fld>
            <a:endParaRPr lang="en-US"/>
          </a:p>
        </p:txBody>
      </p:sp>
    </p:spTree>
    <p:extLst>
      <p:ext uri="{BB962C8B-B14F-4D97-AF65-F5344CB8AC3E}">
        <p14:creationId xmlns:p14="http://schemas.microsoft.com/office/powerpoint/2010/main" val="22191777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6186E8-9055-40BA-9754-325283340C51}" type="datetimeFigureOut">
              <a:rPr lang="en-US" smtClean="0"/>
              <a:t>6/7/2026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A0FF9A-7C70-4890-919C-5DEAB818C906}" type="slidenum">
              <a:rPr lang="en-US" smtClean="0"/>
              <a:t>‹#›</a:t>
            </a:fld>
            <a:endParaRPr lang="en-US"/>
          </a:p>
        </p:txBody>
      </p:sp>
    </p:spTree>
    <p:extLst>
      <p:ext uri="{BB962C8B-B14F-4D97-AF65-F5344CB8AC3E}">
        <p14:creationId xmlns:p14="http://schemas.microsoft.com/office/powerpoint/2010/main" val="40929891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6186E8-9055-40BA-9754-325283340C51}" type="datetimeFigureOut">
              <a:rPr lang="en-US" smtClean="0"/>
              <a:t>6/7/2026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A0FF9A-7C70-4890-919C-5DEAB818C906}" type="slidenum">
              <a:rPr lang="en-US" smtClean="0"/>
              <a:t>‹#›</a:t>
            </a:fld>
            <a:endParaRPr lang="en-US"/>
          </a:p>
        </p:txBody>
      </p:sp>
    </p:spTree>
    <p:extLst>
      <p:ext uri="{BB962C8B-B14F-4D97-AF65-F5344CB8AC3E}">
        <p14:creationId xmlns:p14="http://schemas.microsoft.com/office/powerpoint/2010/main" val="31438376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1" y="409575"/>
            <a:ext cx="6016626" cy="1743075"/>
          </a:xfrm>
        </p:spPr>
        <p:txBody>
          <a:bodyPr anchor="b"/>
          <a:lstStyle>
            <a:lvl1pPr algn="l">
              <a:defRPr sz="3000" b="1"/>
            </a:lvl1pPr>
          </a:lstStyle>
          <a:p>
            <a:r>
              <a:rPr lang="en-US"/>
              <a:t>Click to edit Master title style</a:t>
            </a:r>
          </a:p>
        </p:txBody>
      </p:sp>
      <p:sp>
        <p:nvSpPr>
          <p:cNvPr id="3" name="Content Placeholder 2"/>
          <p:cNvSpPr>
            <a:spLocks noGrp="1"/>
          </p:cNvSpPr>
          <p:nvPr>
            <p:ph idx="1"/>
          </p:nvPr>
        </p:nvSpPr>
        <p:spPr>
          <a:xfrm>
            <a:off x="7150100" y="409576"/>
            <a:ext cx="10223500" cy="8779670"/>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1" y="2152651"/>
            <a:ext cx="6016626" cy="7036595"/>
          </a:xfrm>
        </p:spPr>
        <p:txBody>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fld id="{C06186E8-9055-40BA-9754-325283340C51}" type="datetimeFigureOut">
              <a:rPr lang="en-US" smtClean="0"/>
              <a:t>6/7/2026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A0FF9A-7C70-4890-919C-5DEAB818C906}" type="slidenum">
              <a:rPr lang="en-US" smtClean="0"/>
              <a:t>‹#›</a:t>
            </a:fld>
            <a:endParaRPr lang="en-US"/>
          </a:p>
        </p:txBody>
      </p:sp>
    </p:spTree>
    <p:extLst>
      <p:ext uri="{BB962C8B-B14F-4D97-AF65-F5344CB8AC3E}">
        <p14:creationId xmlns:p14="http://schemas.microsoft.com/office/powerpoint/2010/main" val="3762111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7200900"/>
            <a:ext cx="10972800" cy="850107"/>
          </a:xfrm>
        </p:spPr>
        <p:txBody>
          <a:bodyPr anchor="b"/>
          <a:lstStyle>
            <a:lvl1pPr algn="l">
              <a:defRPr sz="3000" b="1"/>
            </a:lvl1pPr>
          </a:lstStyle>
          <a:p>
            <a:r>
              <a:rPr lang="en-US"/>
              <a:t>Click to edit Master title style</a:t>
            </a:r>
          </a:p>
        </p:txBody>
      </p:sp>
      <p:sp>
        <p:nvSpPr>
          <p:cNvPr id="3" name="Picture Placeholder 2"/>
          <p:cNvSpPr>
            <a:spLocks noGrp="1"/>
          </p:cNvSpPr>
          <p:nvPr>
            <p:ph type="pic" idx="1"/>
          </p:nvPr>
        </p:nvSpPr>
        <p:spPr>
          <a:xfrm>
            <a:off x="3584576" y="919163"/>
            <a:ext cx="10972800" cy="6172200"/>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p:cNvSpPr>
            <a:spLocks noGrp="1"/>
          </p:cNvSpPr>
          <p:nvPr>
            <p:ph type="body" sz="half" idx="2"/>
          </p:nvPr>
        </p:nvSpPr>
        <p:spPr>
          <a:xfrm>
            <a:off x="3584576" y="8051007"/>
            <a:ext cx="10972800" cy="1207293"/>
          </a:xfrm>
        </p:spPr>
        <p:txBody>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fld id="{C06186E8-9055-40BA-9754-325283340C51}" type="datetimeFigureOut">
              <a:rPr lang="en-US" smtClean="0"/>
              <a:t>6/7/2026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A0FF9A-7C70-4890-919C-5DEAB818C906}" type="slidenum">
              <a:rPr lang="en-US" smtClean="0"/>
              <a:t>‹#›</a:t>
            </a:fld>
            <a:endParaRPr lang="en-US"/>
          </a:p>
        </p:txBody>
      </p:sp>
    </p:spTree>
    <p:extLst>
      <p:ext uri="{BB962C8B-B14F-4D97-AF65-F5344CB8AC3E}">
        <p14:creationId xmlns:p14="http://schemas.microsoft.com/office/powerpoint/2010/main" val="25012775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6186E8-9055-40BA-9754-325283340C51}" type="datetimeFigureOut">
              <a:rPr lang="en-US" smtClean="0"/>
              <a:t>6/7/2026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A0FF9A-7C70-4890-919C-5DEAB818C906}" type="slidenum">
              <a:rPr lang="en-US" smtClean="0"/>
              <a:t>‹#›</a:t>
            </a:fld>
            <a:endParaRPr lang="en-US"/>
          </a:p>
        </p:txBody>
      </p:sp>
    </p:spTree>
    <p:extLst>
      <p:ext uri="{BB962C8B-B14F-4D97-AF65-F5344CB8AC3E}">
        <p14:creationId xmlns:p14="http://schemas.microsoft.com/office/powerpoint/2010/main" val="37820489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411958"/>
            <a:ext cx="4114800" cy="87772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411958"/>
            <a:ext cx="12039600" cy="87772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6186E8-9055-40BA-9754-325283340C51}" type="datetimeFigureOut">
              <a:rPr lang="en-US" smtClean="0"/>
              <a:t>6/7/2026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A0FF9A-7C70-4890-919C-5DEAB818C906}" type="slidenum">
              <a:rPr lang="en-US" smtClean="0"/>
              <a:t>‹#›</a:t>
            </a:fld>
            <a:endParaRPr lang="en-US"/>
          </a:p>
        </p:txBody>
      </p:sp>
    </p:spTree>
    <p:extLst>
      <p:ext uri="{BB962C8B-B14F-4D97-AF65-F5344CB8AC3E}">
        <p14:creationId xmlns:p14="http://schemas.microsoft.com/office/powerpoint/2010/main" val="4198875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6/7/2026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411957"/>
            <a:ext cx="16459200" cy="1714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4400" y="2400301"/>
            <a:ext cx="16459200" cy="67889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14400" y="9534526"/>
            <a:ext cx="42672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C06186E8-9055-40BA-9754-325283340C51}" type="datetimeFigureOut">
              <a:rPr lang="en-US" smtClean="0"/>
              <a:t>6/7/2026</a:t>
            </a:fld>
            <a:endParaRPr lang="en-US"/>
          </a:p>
        </p:txBody>
      </p:sp>
      <p:sp>
        <p:nvSpPr>
          <p:cNvPr id="5" name="Footer Placeholder 4"/>
          <p:cNvSpPr>
            <a:spLocks noGrp="1"/>
          </p:cNvSpPr>
          <p:nvPr>
            <p:ph type="ftr" sz="quarter" idx="3"/>
          </p:nvPr>
        </p:nvSpPr>
        <p:spPr>
          <a:xfrm>
            <a:off x="6248400" y="9534526"/>
            <a:ext cx="5791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3106400" y="9534526"/>
            <a:ext cx="42672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0BA0FF9A-7C70-4890-919C-5DEAB818C906}" type="slidenum">
              <a:rPr lang="en-US" smtClean="0"/>
              <a:t>‹#›</a:t>
            </a:fld>
            <a:endParaRPr lang="en-US"/>
          </a:p>
        </p:txBody>
      </p:sp>
    </p:spTree>
    <p:extLst>
      <p:ext uri="{BB962C8B-B14F-4D97-AF65-F5344CB8AC3E}">
        <p14:creationId xmlns:p14="http://schemas.microsoft.com/office/powerpoint/2010/main" val="21591897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371600" rtl="0" eaLnBrk="1" latinLnBrk="0" hangingPunct="1">
        <a:spcBef>
          <a:spcPct val="0"/>
        </a:spcBef>
        <a:buNone/>
        <a:defRPr sz="6600" kern="1200">
          <a:solidFill>
            <a:schemeClr val="tx1"/>
          </a:solidFill>
          <a:latin typeface="+mj-lt"/>
          <a:ea typeface="+mj-ea"/>
          <a:cs typeface="+mj-cs"/>
        </a:defRPr>
      </a:lvl1pPr>
    </p:titleStyle>
    <p:bodyStyle>
      <a:lvl1pPr marL="514350" indent="-514350" algn="l" defTabSz="1371600" rtl="0" eaLnBrk="1" latinLnBrk="0" hangingPunct="1">
        <a:spcBef>
          <a:spcPct val="20000"/>
        </a:spcBef>
        <a:buFont typeface="Arial" pitchFamily="34" charset="0"/>
        <a:buChar char="•"/>
        <a:defRPr sz="4800" kern="1200">
          <a:solidFill>
            <a:schemeClr val="tx1"/>
          </a:solidFill>
          <a:latin typeface="+mn-lt"/>
          <a:ea typeface="+mn-ea"/>
          <a:cs typeface="+mn-cs"/>
        </a:defRPr>
      </a:lvl1pPr>
      <a:lvl2pPr marL="1114425" indent="-428625" algn="l" defTabSz="1371600" rtl="0" eaLnBrk="1" latinLnBrk="0" hangingPunct="1">
        <a:spcBef>
          <a:spcPct val="20000"/>
        </a:spcBef>
        <a:buFont typeface="Arial" pitchFamily="34" charset="0"/>
        <a:buChar char="–"/>
        <a:defRPr sz="4200" kern="1200">
          <a:solidFill>
            <a:schemeClr val="tx1"/>
          </a:solidFill>
          <a:latin typeface="+mn-lt"/>
          <a:ea typeface="+mn-ea"/>
          <a:cs typeface="+mn-cs"/>
        </a:defRPr>
      </a:lvl2pPr>
      <a:lvl3pPr marL="1714500" indent="-342900" algn="l" defTabSz="1371600" rtl="0" eaLnBrk="1" latinLnBrk="0" hangingPunct="1">
        <a:spcBef>
          <a:spcPct val="20000"/>
        </a:spcBef>
        <a:buFont typeface="Arial" pitchFamily="34" charset="0"/>
        <a:buChar char="•"/>
        <a:defRPr sz="3600" kern="1200">
          <a:solidFill>
            <a:schemeClr val="tx1"/>
          </a:solidFill>
          <a:latin typeface="+mn-lt"/>
          <a:ea typeface="+mn-ea"/>
          <a:cs typeface="+mn-cs"/>
        </a:defRPr>
      </a:lvl3pPr>
      <a:lvl4pPr marL="24003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4pPr>
      <a:lvl5pPr marL="30861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5pPr>
      <a:lvl6pPr marL="37719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6pPr>
      <a:lvl7pPr marL="44577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7pPr>
      <a:lvl8pPr marL="51435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8pPr>
      <a:lvl9pPr marL="58293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12.xml"/><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10.svg"/><Relationship Id="rId26" Type="http://schemas.openxmlformats.org/officeDocument/2006/relationships/image" Target="../media/image120.png"/><Relationship Id="rId3" Type="http://schemas.openxmlformats.org/officeDocument/2006/relationships/image" Target="../media/image56.svg"/><Relationship Id="rId7" Type="http://schemas.openxmlformats.org/officeDocument/2006/relationships/image" Target="../media/image37.svg"/><Relationship Id="rId12" Type="http://schemas.openxmlformats.org/officeDocument/2006/relationships/image" Target="../media/image58.svg"/><Relationship Id="rId2" Type="http://schemas.openxmlformats.org/officeDocument/2006/relationships/image" Target="../media/image48.svg"/><Relationship Id="rId1" Type="http://schemas.openxmlformats.org/officeDocument/2006/relationships/slideLayout" Target="../slideLayouts/slideLayout7.xml"/><Relationship Id="rId6" Type="http://schemas.openxmlformats.org/officeDocument/2006/relationships/image" Target="../media/image33.svg"/><Relationship Id="rId11" Type="http://schemas.openxmlformats.org/officeDocument/2006/relationships/image" Target="../media/image38.svg"/><Relationship Id="rId5" Type="http://schemas.openxmlformats.org/officeDocument/2006/relationships/image" Target="../media/image12.svg"/><Relationship Id="rId10" Type="http://schemas.openxmlformats.org/officeDocument/2006/relationships/image" Target="../media/image36.svg"/><Relationship Id="rId4" Type="http://schemas.openxmlformats.org/officeDocument/2006/relationships/image" Target="../media/image57.svg"/><Relationship Id="rId9" Type="http://schemas.openxmlformats.org/officeDocument/2006/relationships/image" Target="../media/image51.svg"/></Relationships>
</file>

<file path=ppt/slides/_rels/slide11.xml.rels><?xml version="1.0" encoding="UTF-8" standalone="yes"?>
<Relationships xmlns="http://schemas.openxmlformats.org/package/2006/relationships"><Relationship Id="rId13" Type="http://schemas.openxmlformats.org/officeDocument/2006/relationships/image" Target="../media/image122.png"/><Relationship Id="rId3" Type="http://schemas.openxmlformats.org/officeDocument/2006/relationships/image" Target="../media/image37.svg"/><Relationship Id="rId12" Type="http://schemas.openxmlformats.org/officeDocument/2006/relationships/image" Target="../media/image121.png"/><Relationship Id="rId2" Type="http://schemas.openxmlformats.org/officeDocument/2006/relationships/image" Target="../media/image42.sv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53.svg"/><Relationship Id="rId4" Type="http://schemas.openxmlformats.org/officeDocument/2006/relationships/image" Target="../media/image25.svg"/><Relationship Id="rId14" Type="http://schemas.openxmlformats.org/officeDocument/2006/relationships/image" Target="../media/image123.png"/></Relationships>
</file>

<file path=ppt/slides/_rels/slide12.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7.svg"/><Relationship Id="rId7" Type="http://schemas.openxmlformats.org/officeDocument/2006/relationships/image" Target="../media/image17.svg"/><Relationship Id="rId2" Type="http://schemas.openxmlformats.org/officeDocument/2006/relationships/image" Target="../media/image21.svg"/><Relationship Id="rId1" Type="http://schemas.openxmlformats.org/officeDocument/2006/relationships/slideLayout" Target="../slideLayouts/slideLayout7.xml"/><Relationship Id="rId6" Type="http://schemas.openxmlformats.org/officeDocument/2006/relationships/image" Target="../media/image52.svg"/><Relationship Id="rId5" Type="http://schemas.openxmlformats.org/officeDocument/2006/relationships/image" Target="../media/image58.svg"/><Relationship Id="rId10" Type="http://schemas.openxmlformats.org/officeDocument/2006/relationships/image" Target="../media/image59.png"/><Relationship Id="rId19" Type="http://schemas.openxmlformats.org/officeDocument/2006/relationships/image" Target="../media/image125.png"/><Relationship Id="rId4" Type="http://schemas.openxmlformats.org/officeDocument/2006/relationships/image" Target="../media/image38.svg"/><Relationship Id="rId9" Type="http://schemas.openxmlformats.org/officeDocument/2006/relationships/image" Target="../media/image26.svg"/></Relationships>
</file>

<file path=ppt/slides/_rels/slide13.xml.rels><?xml version="1.0" encoding="UTF-8" standalone="yes"?>
<Relationships xmlns="http://schemas.openxmlformats.org/package/2006/relationships"><Relationship Id="rId8" Type="http://schemas.openxmlformats.org/officeDocument/2006/relationships/image" Target="../media/image14.svg"/><Relationship Id="rId18" Type="http://schemas.openxmlformats.org/officeDocument/2006/relationships/image" Target="../media/image128.png"/><Relationship Id="rId3" Type="http://schemas.openxmlformats.org/officeDocument/2006/relationships/image" Target="../media/image34.svg"/><Relationship Id="rId7" Type="http://schemas.openxmlformats.org/officeDocument/2006/relationships/image" Target="../media/image36.svg"/><Relationship Id="rId2" Type="http://schemas.openxmlformats.org/officeDocument/2006/relationships/image" Target="../media/image44.svg"/><Relationship Id="rId1" Type="http://schemas.openxmlformats.org/officeDocument/2006/relationships/slideLayout" Target="../slideLayouts/slideLayout7.xml"/><Relationship Id="rId6" Type="http://schemas.openxmlformats.org/officeDocument/2006/relationships/image" Target="../media/image60.svg"/><Relationship Id="rId5" Type="http://schemas.openxmlformats.org/officeDocument/2006/relationships/image" Target="../media/image38.svg"/><Relationship Id="rId4" Type="http://schemas.openxmlformats.org/officeDocument/2006/relationships/image" Target="../media/image39.svg"/><Relationship Id="rId9" Type="http://schemas.openxmlformats.org/officeDocument/2006/relationships/image" Target="../media/image5.svg"/></Relationships>
</file>

<file path=ppt/slides/_rels/slide14.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14.svg"/><Relationship Id="rId7" Type="http://schemas.openxmlformats.org/officeDocument/2006/relationships/image" Target="../media/image39.svg"/><Relationship Id="rId2" Type="http://schemas.openxmlformats.org/officeDocument/2006/relationships/image" Target="../media/image30.svg"/><Relationship Id="rId20" Type="http://schemas.openxmlformats.org/officeDocument/2006/relationships/image" Target="../media/image129.png"/><Relationship Id="rId1" Type="http://schemas.openxmlformats.org/officeDocument/2006/relationships/slideLayout" Target="../slideLayouts/slideLayout7.xml"/><Relationship Id="rId6" Type="http://schemas.openxmlformats.org/officeDocument/2006/relationships/image" Target="../media/image36.svg"/><Relationship Id="rId5" Type="http://schemas.openxmlformats.org/officeDocument/2006/relationships/image" Target="../media/image5.svg"/><Relationship Id="rId10" Type="http://schemas.openxmlformats.org/officeDocument/2006/relationships/image" Target="../media/image26.svg"/><Relationship Id="rId4" Type="http://schemas.openxmlformats.org/officeDocument/2006/relationships/image" Target="../media/image44.svg"/><Relationship Id="rId9" Type="http://schemas.openxmlformats.org/officeDocument/2006/relationships/image" Target="../media/image60.svg"/></Relationships>
</file>

<file path=ppt/slides/_rels/slide15.xml.rels><?xml version="1.0" encoding="UTF-8" standalone="yes"?>
<Relationships xmlns="http://schemas.openxmlformats.org/package/2006/relationships"><Relationship Id="rId13" Type="http://schemas.openxmlformats.org/officeDocument/2006/relationships/image" Target="../media/image133.png"/><Relationship Id="rId3" Type="http://schemas.openxmlformats.org/officeDocument/2006/relationships/image" Target="../media/image5.svg"/><Relationship Id="rId7" Type="http://schemas.openxmlformats.org/officeDocument/2006/relationships/image" Target="../media/image8.svg"/><Relationship Id="rId2"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36.svg"/><Relationship Id="rId5" Type="http://schemas.openxmlformats.org/officeDocument/2006/relationships/image" Target="../media/image17.svg"/><Relationship Id="rId4" Type="http://schemas.openxmlformats.org/officeDocument/2006/relationships/image" Target="../media/image62.svg"/></Relationships>
</file>

<file path=ppt/slides/_rels/slide16.xml.rels><?xml version="1.0" encoding="UTF-8" standalone="yes"?>
<Relationships xmlns="http://schemas.openxmlformats.org/package/2006/relationships"><Relationship Id="rId3" Type="http://schemas.openxmlformats.org/officeDocument/2006/relationships/image" Target="../media/image38.svg"/><Relationship Id="rId12" Type="http://schemas.openxmlformats.org/officeDocument/2006/relationships/image" Target="../media/image134.png"/><Relationship Id="rId2" Type="http://schemas.openxmlformats.org/officeDocument/2006/relationships/image" Target="../media/image63.svg"/><Relationship Id="rId1" Type="http://schemas.openxmlformats.org/officeDocument/2006/relationships/slideLayout" Target="../slideLayouts/slideLayout7.xml"/><Relationship Id="rId6" Type="http://schemas.openxmlformats.org/officeDocument/2006/relationships/image" Target="../media/image58.svg"/><Relationship Id="rId5" Type="http://schemas.openxmlformats.org/officeDocument/2006/relationships/image" Target="../media/image65.svg"/><Relationship Id="rId4" Type="http://schemas.openxmlformats.org/officeDocument/2006/relationships/image" Target="../media/image64.svg"/></Relationships>
</file>

<file path=ppt/slides/_rels/slide17.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66.svg"/><Relationship Id="rId7" Type="http://schemas.openxmlformats.org/officeDocument/2006/relationships/image" Target="../media/image5.svg"/><Relationship Id="rId2" Type="http://schemas.openxmlformats.org/officeDocument/2006/relationships/image" Target="../media/image6.sv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12.svg"/><Relationship Id="rId10" Type="http://schemas.openxmlformats.org/officeDocument/2006/relationships/image" Target="../media/image67.png"/><Relationship Id="rId4" Type="http://schemas.openxmlformats.org/officeDocument/2006/relationships/image" Target="../media/image8.svg"/><Relationship Id="rId9" Type="http://schemas.openxmlformats.org/officeDocument/2006/relationships/image" Target="../media/image11.svg"/></Relationships>
</file>

<file path=ppt/slides/_rels/slide18.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69.svg"/><Relationship Id="rId7" Type="http://schemas.openxmlformats.org/officeDocument/2006/relationships/image" Target="../media/image17.svg"/><Relationship Id="rId2" Type="http://schemas.openxmlformats.org/officeDocument/2006/relationships/image" Target="../media/image68.svg"/><Relationship Id="rId16" Type="http://schemas.openxmlformats.org/officeDocument/2006/relationships/image" Target="../media/image142.pn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svg"/><Relationship Id="rId4" Type="http://schemas.openxmlformats.org/officeDocument/2006/relationships/image" Target="../media/image13.svg"/></Relationships>
</file>

<file path=ppt/slides/_rels/slide19.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0.svg"/><Relationship Id="rId7" Type="http://schemas.openxmlformats.org/officeDocument/2006/relationships/image" Target="../media/image25.svg"/><Relationship Id="rId2"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23.svg"/><Relationship Id="rId11" Type="http://schemas.openxmlformats.org/officeDocument/2006/relationships/image" Target="../media/image29.svg"/><Relationship Id="rId5" Type="http://schemas.openxmlformats.org/officeDocument/2006/relationships/image" Target="../media/image22.svg"/><Relationship Id="rId10" Type="http://schemas.openxmlformats.org/officeDocument/2006/relationships/image" Target="../media/image28.svg"/><Relationship Id="rId4" Type="http://schemas.openxmlformats.org/officeDocument/2006/relationships/image" Target="../media/image21.svg"/><Relationship Id="rId9" Type="http://schemas.openxmlformats.org/officeDocument/2006/relationships/image" Target="../media/image27.svg"/><Relationship Id="rId22" Type="http://schemas.openxmlformats.org/officeDocument/2006/relationships/image" Target="../media/image143.png"/></Relationships>
</file>

<file path=ppt/slides/_rels/slide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sv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svg"/><Relationship Id="rId4" Type="http://schemas.openxmlformats.org/officeDocument/2006/relationships/image" Target="../media/image7.svg"/><Relationship Id="rId9" Type="http://schemas.openxmlformats.org/officeDocument/2006/relationships/image" Target="../media/image12.svg"/></Relationships>
</file>

<file path=ppt/slides/_rels/slide20.xml.rels><?xml version="1.0" encoding="UTF-8" standalone="yes"?>
<Relationships xmlns="http://schemas.openxmlformats.org/package/2006/relationships"><Relationship Id="rId3" Type="http://schemas.openxmlformats.org/officeDocument/2006/relationships/image" Target="../media/image30.svg"/><Relationship Id="rId7" Type="http://schemas.openxmlformats.org/officeDocument/2006/relationships/image" Target="../media/image31.svg"/><Relationship Id="rId2" Type="http://schemas.openxmlformats.org/officeDocument/2006/relationships/image" Target="../media/image33.svg"/><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20.svg"/><Relationship Id="rId15" Type="http://schemas.openxmlformats.org/officeDocument/2006/relationships/image" Target="../media/image145.png"/><Relationship Id="rId4" Type="http://schemas.openxmlformats.org/officeDocument/2006/relationships/image" Target="../media/image19.svg"/><Relationship Id="rId14" Type="http://schemas.openxmlformats.org/officeDocument/2006/relationships/image" Target="../media/image144.png"/></Relationships>
</file>

<file path=ppt/slides/_rels/slide21.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36.svg"/><Relationship Id="rId7" Type="http://schemas.openxmlformats.org/officeDocument/2006/relationships/image" Target="../media/image40.svg"/><Relationship Id="rId2" Type="http://schemas.openxmlformats.org/officeDocument/2006/relationships/image" Target="../media/image34.svg"/><Relationship Id="rId1" Type="http://schemas.openxmlformats.org/officeDocument/2006/relationships/slideLayout" Target="../slideLayouts/slideLayout7.xml"/><Relationship Id="rId6" Type="http://schemas.openxmlformats.org/officeDocument/2006/relationships/image" Target="../media/image39.svg"/><Relationship Id="rId5" Type="http://schemas.openxmlformats.org/officeDocument/2006/relationships/image" Target="../media/image38.svg"/><Relationship Id="rId15" Type="http://schemas.openxmlformats.org/officeDocument/2006/relationships/image" Target="../media/image147.png"/><Relationship Id="rId4" Type="http://schemas.openxmlformats.org/officeDocument/2006/relationships/image" Target="../media/image37.svg"/></Relationships>
</file>

<file path=ppt/slides/_rels/slide22.xml.rels><?xml version="1.0" encoding="UTF-8" standalone="yes"?>
<Relationships xmlns="http://schemas.openxmlformats.org/package/2006/relationships"><Relationship Id="rId8" Type="http://schemas.openxmlformats.org/officeDocument/2006/relationships/image" Target="../media/image47.svg"/><Relationship Id="rId18" Type="http://schemas.openxmlformats.org/officeDocument/2006/relationships/image" Target="../media/image148.png"/><Relationship Id="rId3" Type="http://schemas.openxmlformats.org/officeDocument/2006/relationships/image" Target="../media/image43.svg"/><Relationship Id="rId7" Type="http://schemas.openxmlformats.org/officeDocument/2006/relationships/image" Target="../media/image46.svg"/><Relationship Id="rId2" Type="http://schemas.openxmlformats.org/officeDocument/2006/relationships/image" Target="../media/image42.svg"/><Relationship Id="rId20" Type="http://schemas.openxmlformats.org/officeDocument/2006/relationships/image" Target="../media/image150.png"/><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45.svg"/><Relationship Id="rId19" Type="http://schemas.openxmlformats.org/officeDocument/2006/relationships/image" Target="../media/image71.png"/><Relationship Id="rId4" Type="http://schemas.openxmlformats.org/officeDocument/2006/relationships/image" Target="../media/image44.svg"/><Relationship Id="rId9" Type="http://schemas.openxmlformats.org/officeDocument/2006/relationships/image" Target="../media/image28.svg"/></Relationships>
</file>

<file path=ppt/slides/_rels/slide23.xml.rels><?xml version="1.0" encoding="UTF-8" standalone="yes"?>
<Relationships xmlns="http://schemas.openxmlformats.org/package/2006/relationships"><Relationship Id="rId3" Type="http://schemas.openxmlformats.org/officeDocument/2006/relationships/image" Target="../media/image39.svg"/><Relationship Id="rId12" Type="http://schemas.openxmlformats.org/officeDocument/2006/relationships/image" Target="../media/image25.svg"/><Relationship Id="rId2" Type="http://schemas.openxmlformats.org/officeDocument/2006/relationships/image" Target="../media/image38.svg"/><Relationship Id="rId1" Type="http://schemas.openxmlformats.org/officeDocument/2006/relationships/slideLayout" Target="../slideLayouts/slideLayout7.xml"/><Relationship Id="rId11" Type="http://schemas.openxmlformats.org/officeDocument/2006/relationships/image" Target="../media/image72.png"/><Relationship Id="rId5" Type="http://schemas.openxmlformats.org/officeDocument/2006/relationships/image" Target="../media/image26.svg"/><Relationship Id="rId10" Type="http://schemas.openxmlformats.org/officeDocument/2006/relationships/image" Target="../media/image151.png"/><Relationship Id="rId4" Type="http://schemas.openxmlformats.org/officeDocument/2006/relationships/image" Target="../media/image37.svg"/><Relationship Id="rId14" Type="http://schemas.openxmlformats.org/officeDocument/2006/relationships/image" Target="../media/image153.png"/></Relationships>
</file>

<file path=ppt/slides/_rels/slide24.xml.rels><?xml version="1.0" encoding="UTF-8" standalone="yes"?>
<Relationships xmlns="http://schemas.openxmlformats.org/package/2006/relationships"><Relationship Id="rId3" Type="http://schemas.openxmlformats.org/officeDocument/2006/relationships/image" Target="../media/image50.svg"/><Relationship Id="rId7" Type="http://schemas.openxmlformats.org/officeDocument/2006/relationships/image" Target="../media/image53.svg"/><Relationship Id="rId2"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52.svg"/><Relationship Id="rId5" Type="http://schemas.openxmlformats.org/officeDocument/2006/relationships/image" Target="../media/image28.svg"/><Relationship Id="rId15" Type="http://schemas.openxmlformats.org/officeDocument/2006/relationships/image" Target="../media/image73.jpg"/><Relationship Id="rId4" Type="http://schemas.openxmlformats.org/officeDocument/2006/relationships/image" Target="../media/image51.svg"/><Relationship Id="rId14" Type="http://schemas.openxmlformats.org/officeDocument/2006/relationships/image" Target="../media/image154.png"/></Relationships>
</file>

<file path=ppt/slides/_rels/slide2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52.svg"/><Relationship Id="rId7" Type="http://schemas.openxmlformats.org/officeDocument/2006/relationships/image" Target="../media/image53.svg"/><Relationship Id="rId2" Type="http://schemas.openxmlformats.org/officeDocument/2006/relationships/image" Target="../media/image42.svg"/><Relationship Id="rId16" Type="http://schemas.openxmlformats.org/officeDocument/2006/relationships/image" Target="../media/image158.png"/><Relationship Id="rId1" Type="http://schemas.openxmlformats.org/officeDocument/2006/relationships/slideLayout" Target="../slideLayouts/slideLayout7.xml"/><Relationship Id="rId6" Type="http://schemas.openxmlformats.org/officeDocument/2006/relationships/image" Target="../media/image25.svg"/><Relationship Id="rId5" Type="http://schemas.openxmlformats.org/officeDocument/2006/relationships/image" Target="../media/image37.svg"/><Relationship Id="rId4" Type="http://schemas.openxmlformats.org/officeDocument/2006/relationships/image" Target="../media/image74.svg"/></Relationships>
</file>

<file path=ppt/slides/_rels/slide26.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10.svg"/><Relationship Id="rId26" Type="http://schemas.openxmlformats.org/officeDocument/2006/relationships/image" Target="../media/image159.png"/><Relationship Id="rId3" Type="http://schemas.openxmlformats.org/officeDocument/2006/relationships/image" Target="../media/image56.svg"/><Relationship Id="rId7" Type="http://schemas.openxmlformats.org/officeDocument/2006/relationships/image" Target="../media/image37.svg"/><Relationship Id="rId12" Type="http://schemas.openxmlformats.org/officeDocument/2006/relationships/image" Target="../media/image58.svg"/><Relationship Id="rId2" Type="http://schemas.openxmlformats.org/officeDocument/2006/relationships/image" Target="../media/image48.svg"/><Relationship Id="rId1" Type="http://schemas.openxmlformats.org/officeDocument/2006/relationships/slideLayout" Target="../slideLayouts/slideLayout7.xml"/><Relationship Id="rId6" Type="http://schemas.openxmlformats.org/officeDocument/2006/relationships/image" Target="../media/image33.svg"/><Relationship Id="rId11" Type="http://schemas.openxmlformats.org/officeDocument/2006/relationships/image" Target="../media/image38.svg"/><Relationship Id="rId5" Type="http://schemas.openxmlformats.org/officeDocument/2006/relationships/image" Target="../media/image12.svg"/><Relationship Id="rId10" Type="http://schemas.openxmlformats.org/officeDocument/2006/relationships/image" Target="../media/image36.svg"/><Relationship Id="rId4" Type="http://schemas.openxmlformats.org/officeDocument/2006/relationships/image" Target="../media/image57.svg"/><Relationship Id="rId9" Type="http://schemas.openxmlformats.org/officeDocument/2006/relationships/image" Target="../media/image51.svg"/></Relationships>
</file>

<file path=ppt/slides/_rels/slide27.xml.rels><?xml version="1.0" encoding="UTF-8" standalone="yes"?>
<Relationships xmlns="http://schemas.openxmlformats.org/package/2006/relationships"><Relationship Id="rId3" Type="http://schemas.openxmlformats.org/officeDocument/2006/relationships/image" Target="../media/image38.svg"/><Relationship Id="rId7" Type="http://schemas.openxmlformats.org/officeDocument/2006/relationships/image" Target="../media/image39.svg"/><Relationship Id="rId2" Type="http://schemas.openxmlformats.org/officeDocument/2006/relationships/image" Target="../media/image37.svg"/><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36.svg"/><Relationship Id="rId15" Type="http://schemas.openxmlformats.org/officeDocument/2006/relationships/image" Target="../media/image75.png"/><Relationship Id="rId4" Type="http://schemas.openxmlformats.org/officeDocument/2006/relationships/image" Target="../media/image58.svg"/><Relationship Id="rId14" Type="http://schemas.openxmlformats.org/officeDocument/2006/relationships/image" Target="../media/image160.png"/></Relationships>
</file>

<file path=ppt/slides/_rels/slide28.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44.svg"/><Relationship Id="rId7" Type="http://schemas.openxmlformats.org/officeDocument/2006/relationships/image" Target="../media/image36.svg"/><Relationship Id="rId17" Type="http://schemas.openxmlformats.org/officeDocument/2006/relationships/image" Target="../media/image163.png"/><Relationship Id="rId2" Type="http://schemas.openxmlformats.org/officeDocument/2006/relationships/image" Target="../media/image76.png"/><Relationship Id="rId1" Type="http://schemas.openxmlformats.org/officeDocument/2006/relationships/slideLayout" Target="../slideLayouts/slideLayout7.xml"/><Relationship Id="rId6" Type="http://schemas.openxmlformats.org/officeDocument/2006/relationships/image" Target="../media/image60.svg"/><Relationship Id="rId5" Type="http://schemas.openxmlformats.org/officeDocument/2006/relationships/image" Target="../media/image39.svg"/><Relationship Id="rId4" Type="http://schemas.openxmlformats.org/officeDocument/2006/relationships/image" Target="../media/image34.svg"/><Relationship Id="rId9" Type="http://schemas.openxmlformats.org/officeDocument/2006/relationships/image" Target="../media/image5.svg"/></Relationships>
</file>

<file path=ppt/slides/_rels/slide29.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26.svg"/><Relationship Id="rId26" Type="http://schemas.openxmlformats.org/officeDocument/2006/relationships/image" Target="../media/image164.png"/><Relationship Id="rId3" Type="http://schemas.openxmlformats.org/officeDocument/2006/relationships/image" Target="../media/image56.svg"/><Relationship Id="rId7" Type="http://schemas.openxmlformats.org/officeDocument/2006/relationships/image" Target="../media/image5.svg"/><Relationship Id="rId12" Type="http://schemas.openxmlformats.org/officeDocument/2006/relationships/image" Target="../media/image60.svg"/><Relationship Id="rId2" Type="http://schemas.openxmlformats.org/officeDocument/2006/relationships/image" Target="../media/image48.svg"/><Relationship Id="rId1" Type="http://schemas.openxmlformats.org/officeDocument/2006/relationships/slideLayout" Target="../slideLayouts/slideLayout7.xml"/><Relationship Id="rId6" Type="http://schemas.openxmlformats.org/officeDocument/2006/relationships/image" Target="../media/image44.svg"/><Relationship Id="rId11" Type="http://schemas.openxmlformats.org/officeDocument/2006/relationships/image" Target="../media/image52.svg"/><Relationship Id="rId5" Type="http://schemas.openxmlformats.org/officeDocument/2006/relationships/image" Target="../media/image14.svg"/><Relationship Id="rId10" Type="http://schemas.openxmlformats.org/officeDocument/2006/relationships/image" Target="../media/image39.svg"/><Relationship Id="rId4" Type="http://schemas.openxmlformats.org/officeDocument/2006/relationships/image" Target="../media/image30.svg"/><Relationship Id="rId9" Type="http://schemas.openxmlformats.org/officeDocument/2006/relationships/image" Target="../media/image38.svg"/></Relationships>
</file>

<file path=ppt/slides/_rels/slide3.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svg"/><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svg"/><Relationship Id="rId4" Type="http://schemas.openxmlformats.org/officeDocument/2006/relationships/image" Target="../media/image15.svg"/></Relationships>
</file>

<file path=ppt/slides/_rels/slide30.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36.svg"/><Relationship Id="rId2" Type="http://schemas.openxmlformats.org/officeDocument/2006/relationships/image" Target="../media/image77.svg"/><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62.svg"/><Relationship Id="rId4" Type="http://schemas.openxmlformats.org/officeDocument/2006/relationships/image" Target="../media/image5.svg"/><Relationship Id="rId14" Type="http://schemas.openxmlformats.org/officeDocument/2006/relationships/image" Target="../media/image165.png"/></Relationships>
</file>

<file path=ppt/slides/_rels/slide31.xml.rels><?xml version="1.0" encoding="UTF-8" standalone="yes"?>
<Relationships xmlns="http://schemas.openxmlformats.org/package/2006/relationships"><Relationship Id="rId3" Type="http://schemas.openxmlformats.org/officeDocument/2006/relationships/image" Target="../media/image38.svg"/><Relationship Id="rId12" Type="http://schemas.openxmlformats.org/officeDocument/2006/relationships/image" Target="../media/image166.png"/><Relationship Id="rId2" Type="http://schemas.openxmlformats.org/officeDocument/2006/relationships/image" Target="../media/image63.svg"/><Relationship Id="rId1" Type="http://schemas.openxmlformats.org/officeDocument/2006/relationships/slideLayout" Target="../slideLayouts/slideLayout7.xml"/><Relationship Id="rId6" Type="http://schemas.openxmlformats.org/officeDocument/2006/relationships/image" Target="../media/image58.svg"/><Relationship Id="rId5" Type="http://schemas.openxmlformats.org/officeDocument/2006/relationships/image" Target="../media/image65.svg"/><Relationship Id="rId4" Type="http://schemas.openxmlformats.org/officeDocument/2006/relationships/image" Target="../media/image64.svg"/></Relationships>
</file>

<file path=ppt/slides/_rels/slide32.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0.svg"/><Relationship Id="rId2" Type="http://schemas.openxmlformats.org/officeDocument/2006/relationships/image" Target="../media/image11.sv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9.svg"/><Relationship Id="rId15" Type="http://schemas.openxmlformats.org/officeDocument/2006/relationships/image" Target="../media/image78.png"/><Relationship Id="rId4" Type="http://schemas.openxmlformats.org/officeDocument/2006/relationships/image" Target="../media/image12.svg"/><Relationship Id="rId14" Type="http://schemas.openxmlformats.org/officeDocument/2006/relationships/image" Target="../media/image167.png"/></Relationships>
</file>

<file path=ppt/slides/_rels/slide33.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69.svg"/><Relationship Id="rId7" Type="http://schemas.openxmlformats.org/officeDocument/2006/relationships/image" Target="../media/image16.svg"/><Relationship Id="rId17" Type="http://schemas.openxmlformats.org/officeDocument/2006/relationships/image" Target="../media/image169.png"/><Relationship Id="rId2" Type="http://schemas.openxmlformats.org/officeDocument/2006/relationships/image" Target="../media/image79.png"/><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svg"/><Relationship Id="rId4" Type="http://schemas.openxmlformats.org/officeDocument/2006/relationships/image" Target="../media/image13.svg"/><Relationship Id="rId9" Type="http://schemas.openxmlformats.org/officeDocument/2006/relationships/image" Target="../media/image18.svg"/></Relationships>
</file>

<file path=ppt/slides/_rels/slide34.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0.svg"/><Relationship Id="rId7" Type="http://schemas.openxmlformats.org/officeDocument/2006/relationships/image" Target="../media/image27.svg"/><Relationship Id="rId2" Type="http://schemas.openxmlformats.org/officeDocument/2006/relationships/image" Target="../media/image19.svg"/><Relationship Id="rId20" Type="http://schemas.openxmlformats.org/officeDocument/2006/relationships/image" Target="../media/image170.png"/><Relationship Id="rId1" Type="http://schemas.openxmlformats.org/officeDocument/2006/relationships/slideLayout" Target="../slideLayouts/slideLayout7.xml"/><Relationship Id="rId6" Type="http://schemas.openxmlformats.org/officeDocument/2006/relationships/image" Target="../media/image26.svg"/><Relationship Id="rId5" Type="http://schemas.openxmlformats.org/officeDocument/2006/relationships/image" Target="../media/image25.svg"/><Relationship Id="rId10" Type="http://schemas.openxmlformats.org/officeDocument/2006/relationships/image" Target="../media/image77.svg"/><Relationship Id="rId4" Type="http://schemas.openxmlformats.org/officeDocument/2006/relationships/image" Target="../media/image21.svg"/><Relationship Id="rId9" Type="http://schemas.openxmlformats.org/officeDocument/2006/relationships/image" Target="../media/image29.svg"/></Relationships>
</file>

<file path=ppt/slides/_rels/slide35.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33.svg"/><Relationship Id="rId7" Type="http://schemas.openxmlformats.org/officeDocument/2006/relationships/image" Target="../media/image24.svg"/><Relationship Id="rId12" Type="http://schemas.openxmlformats.org/officeDocument/2006/relationships/image" Target="../media/image5.svg"/><Relationship Id="rId2" Type="http://schemas.openxmlformats.org/officeDocument/2006/relationships/image" Target="../media/image80.png"/><Relationship Id="rId1" Type="http://schemas.openxmlformats.org/officeDocument/2006/relationships/slideLayout" Target="../slideLayouts/slideLayout7.xml"/><Relationship Id="rId6" Type="http://schemas.openxmlformats.org/officeDocument/2006/relationships/image" Target="../media/image30.svg"/><Relationship Id="rId11" Type="http://schemas.openxmlformats.org/officeDocument/2006/relationships/image" Target="../media/image31.svg"/><Relationship Id="rId5" Type="http://schemas.openxmlformats.org/officeDocument/2006/relationships/image" Target="../media/image23.svg"/><Relationship Id="rId23" Type="http://schemas.openxmlformats.org/officeDocument/2006/relationships/image" Target="../media/image172.png"/><Relationship Id="rId10" Type="http://schemas.openxmlformats.org/officeDocument/2006/relationships/image" Target="../media/image17.svg"/><Relationship Id="rId4" Type="http://schemas.openxmlformats.org/officeDocument/2006/relationships/image" Target="../media/image22.svg"/><Relationship Id="rId9" Type="http://schemas.openxmlformats.org/officeDocument/2006/relationships/image" Target="../media/image20.svg"/></Relationships>
</file>

<file path=ppt/slides/_rels/slide36.xml.rels><?xml version="1.0" encoding="UTF-8" standalone="yes"?>
<Relationships xmlns="http://schemas.openxmlformats.org/package/2006/relationships"><Relationship Id="rId13" Type="http://schemas.openxmlformats.org/officeDocument/2006/relationships/image" Target="../media/image173.png"/><Relationship Id="rId3" Type="http://schemas.openxmlformats.org/officeDocument/2006/relationships/image" Target="../media/image36.svg"/><Relationship Id="rId7" Type="http://schemas.openxmlformats.org/officeDocument/2006/relationships/image" Target="../media/image40.svg"/><Relationship Id="rId2" Type="http://schemas.openxmlformats.org/officeDocument/2006/relationships/image" Target="../media/image80.png"/><Relationship Id="rId1" Type="http://schemas.openxmlformats.org/officeDocument/2006/relationships/slideLayout" Target="../slideLayouts/slideLayout7.xml"/><Relationship Id="rId6" Type="http://schemas.openxmlformats.org/officeDocument/2006/relationships/image" Target="../media/image39.svg"/><Relationship Id="rId5" Type="http://schemas.openxmlformats.org/officeDocument/2006/relationships/image" Target="../media/image38.svg"/><Relationship Id="rId4" Type="http://schemas.openxmlformats.org/officeDocument/2006/relationships/image" Target="../media/image37.svg"/><Relationship Id="rId14" Type="http://schemas.openxmlformats.org/officeDocument/2006/relationships/image" Target="../media/image77.svg"/></Relationships>
</file>

<file path=ppt/slides/_rels/slide37.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38.svg"/><Relationship Id="rId7" Type="http://schemas.openxmlformats.org/officeDocument/2006/relationships/image" Target="../media/image15.svg"/><Relationship Id="rId2" Type="http://schemas.openxmlformats.org/officeDocument/2006/relationships/image" Target="../media/image81.svg"/><Relationship Id="rId1" Type="http://schemas.openxmlformats.org/officeDocument/2006/relationships/slideLayout" Target="../slideLayouts/slideLayout7.xml"/><Relationship Id="rId6" Type="http://schemas.openxmlformats.org/officeDocument/2006/relationships/image" Target="../media/image26.svg"/><Relationship Id="rId5" Type="http://schemas.openxmlformats.org/officeDocument/2006/relationships/image" Target="../media/image37.svg"/><Relationship Id="rId4" Type="http://schemas.openxmlformats.org/officeDocument/2006/relationships/image" Target="../media/image39.svg"/><Relationship Id="rId9" Type="http://schemas.openxmlformats.org/officeDocument/2006/relationships/image" Target="../media/image82.svg"/></Relationships>
</file>

<file path=ppt/slides/_rels/slide38.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2.svg"/><Relationship Id="rId7" Type="http://schemas.openxmlformats.org/officeDocument/2006/relationships/image" Target="../media/image19.svg"/><Relationship Id="rId12" Type="http://schemas.openxmlformats.org/officeDocument/2006/relationships/image" Target="../media/image34.svg"/><Relationship Id="rId2" Type="http://schemas.openxmlformats.org/officeDocument/2006/relationships/image" Target="../media/image41.svg"/><Relationship Id="rId1" Type="http://schemas.openxmlformats.org/officeDocument/2006/relationships/slideLayout" Target="../slideLayouts/slideLayout7.xml"/><Relationship Id="rId6" Type="http://schemas.openxmlformats.org/officeDocument/2006/relationships/image" Target="../media/image45.svg"/><Relationship Id="rId11" Type="http://schemas.openxmlformats.org/officeDocument/2006/relationships/image" Target="../media/image28.svg"/><Relationship Id="rId5" Type="http://schemas.openxmlformats.org/officeDocument/2006/relationships/image" Target="../media/image44.svg"/><Relationship Id="rId10" Type="http://schemas.openxmlformats.org/officeDocument/2006/relationships/image" Target="../media/image47.svg"/><Relationship Id="rId4" Type="http://schemas.openxmlformats.org/officeDocument/2006/relationships/image" Target="../media/image43.svg"/><Relationship Id="rId9" Type="http://schemas.openxmlformats.org/officeDocument/2006/relationships/image" Target="../media/image83.svg"/></Relationships>
</file>

<file path=ppt/slides/_rels/slide4.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svg"/><Relationship Id="rId7" Type="http://schemas.openxmlformats.org/officeDocument/2006/relationships/image" Target="../media/image24.svg"/><Relationship Id="rId12" Type="http://schemas.openxmlformats.org/officeDocument/2006/relationships/image" Target="../media/image29.svg"/><Relationship Id="rId2"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23.sv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svg"/></Relationships>
</file>

<file path=ppt/slides/_rels/slide5.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19.svg"/><Relationship Id="rId7" Type="http://schemas.openxmlformats.org/officeDocument/2006/relationships/image" Target="../media/image32.PNG"/><Relationship Id="rId2" Type="http://schemas.openxmlformats.org/officeDocument/2006/relationships/image" Target="../media/image30.sv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31.svg"/><Relationship Id="rId4" Type="http://schemas.openxmlformats.org/officeDocument/2006/relationships/image" Target="../media/image20.svg"/></Relationships>
</file>

<file path=ppt/slides/_rels/slide6.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svg"/><Relationship Id="rId7" Type="http://schemas.openxmlformats.org/officeDocument/2006/relationships/image" Target="../media/image39.svg"/><Relationship Id="rId2" Type="http://schemas.openxmlformats.org/officeDocument/2006/relationships/image" Target="../media/image34.svg"/><Relationship Id="rId1" Type="http://schemas.openxmlformats.org/officeDocument/2006/relationships/slideLayout" Target="../slideLayouts/slideLayout7.xml"/><Relationship Id="rId6" Type="http://schemas.openxmlformats.org/officeDocument/2006/relationships/image" Target="../media/image38.svg"/><Relationship Id="rId5" Type="http://schemas.openxmlformats.org/officeDocument/2006/relationships/image" Target="../media/image37.svg"/><Relationship Id="rId4" Type="http://schemas.openxmlformats.org/officeDocument/2006/relationships/image" Target="../media/image36.svg"/></Relationships>
</file>

<file path=ppt/slides/_rels/slide7.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2.svg"/><Relationship Id="rId7" Type="http://schemas.openxmlformats.org/officeDocument/2006/relationships/image" Target="../media/image19.svg"/><Relationship Id="rId2" Type="http://schemas.openxmlformats.org/officeDocument/2006/relationships/image" Target="../media/image41.svg"/><Relationship Id="rId20" Type="http://schemas.openxmlformats.org/officeDocument/2006/relationships/image" Target="../media/image100.png"/><Relationship Id="rId1" Type="http://schemas.openxmlformats.org/officeDocument/2006/relationships/slideLayout" Target="../slideLayouts/slideLayout7.xml"/><Relationship Id="rId6" Type="http://schemas.openxmlformats.org/officeDocument/2006/relationships/image" Target="../media/image45.svg"/><Relationship Id="rId5" Type="http://schemas.openxmlformats.org/officeDocument/2006/relationships/image" Target="../media/image44.svg"/><Relationship Id="rId10" Type="http://schemas.openxmlformats.org/officeDocument/2006/relationships/image" Target="../media/image28.svg"/><Relationship Id="rId4" Type="http://schemas.openxmlformats.org/officeDocument/2006/relationships/image" Target="../media/image43.svg"/><Relationship Id="rId9" Type="http://schemas.openxmlformats.org/officeDocument/2006/relationships/image" Target="../media/image47.svg"/></Relationships>
</file>

<file path=ppt/slides/_rels/slide8.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9.svg"/><Relationship Id="rId7" Type="http://schemas.openxmlformats.org/officeDocument/2006/relationships/image" Target="../media/image28.svg"/><Relationship Id="rId2" Type="http://schemas.openxmlformats.org/officeDocument/2006/relationships/image" Target="../media/image48.svg"/><Relationship Id="rId1" Type="http://schemas.openxmlformats.org/officeDocument/2006/relationships/slideLayout" Target="../slideLayouts/slideLayout7.xml"/><Relationship Id="rId6" Type="http://schemas.openxmlformats.org/officeDocument/2006/relationships/image" Target="../media/image51.svg"/><Relationship Id="rId5" Type="http://schemas.openxmlformats.org/officeDocument/2006/relationships/image" Target="../media/image50.svg"/><Relationship Id="rId10" Type="http://schemas.openxmlformats.org/officeDocument/2006/relationships/image" Target="../media/image54.png"/><Relationship Id="rId19" Type="http://schemas.openxmlformats.org/officeDocument/2006/relationships/image" Target="../media/image114.png"/><Relationship Id="rId4" Type="http://schemas.openxmlformats.org/officeDocument/2006/relationships/image" Target="../media/image19.svg"/><Relationship Id="rId9" Type="http://schemas.openxmlformats.org/officeDocument/2006/relationships/image" Target="../media/image53.svg"/></Relationships>
</file>

<file path=ppt/slides/_rels/slide9.xml.rels><?xml version="1.0" encoding="UTF-8" standalone="yes"?>
<Relationships xmlns="http://schemas.openxmlformats.org/package/2006/relationships"><Relationship Id="rId3" Type="http://schemas.openxmlformats.org/officeDocument/2006/relationships/image" Target="../media/image39.svg"/><Relationship Id="rId7" Type="http://schemas.openxmlformats.org/officeDocument/2006/relationships/image" Target="../media/image55.png"/><Relationship Id="rId2" Type="http://schemas.openxmlformats.org/officeDocument/2006/relationships/image" Target="../media/image38.svg"/><Relationship Id="rId1" Type="http://schemas.openxmlformats.org/officeDocument/2006/relationships/slideLayout" Target="../slideLayouts/slideLayout7.xml"/><Relationship Id="rId6" Type="http://schemas.openxmlformats.org/officeDocument/2006/relationships/image" Target="../media/image37.svg"/><Relationship Id="rId5" Type="http://schemas.openxmlformats.org/officeDocument/2006/relationships/image" Target="../media/image25.svg"/><Relationship Id="rId4"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POINSET3">
            <a:extLst>
              <a:ext uri="{FF2B5EF4-FFF2-40B4-BE49-F238E27FC236}">
                <a16:creationId xmlns:a16="http://schemas.microsoft.com/office/drawing/2014/main" id="{284B1441-A672-43EA-A8D0-B81A956CF9E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80218" y="7315201"/>
            <a:ext cx="2250282" cy="274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4" descr="POINSET2">
            <a:extLst>
              <a:ext uri="{FF2B5EF4-FFF2-40B4-BE49-F238E27FC236}">
                <a16:creationId xmlns:a16="http://schemas.microsoft.com/office/drawing/2014/main" id="{8472E339-93C0-49B9-B806-303B04826A3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7500" y="30957"/>
            <a:ext cx="2228850"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WordArt 10">
            <a:extLst>
              <a:ext uri="{FF2B5EF4-FFF2-40B4-BE49-F238E27FC236}">
                <a16:creationId xmlns:a16="http://schemas.microsoft.com/office/drawing/2014/main" id="{C2841A3F-D703-4403-B588-B75BFBB81055}"/>
              </a:ext>
            </a:extLst>
          </p:cNvPr>
          <p:cNvSpPr>
            <a:spLocks noChangeArrowheads="1" noChangeShapeType="1" noTextEdit="1"/>
          </p:cNvSpPr>
          <p:nvPr/>
        </p:nvSpPr>
        <p:spPr bwMode="auto">
          <a:xfrm>
            <a:off x="6291860" y="3990975"/>
            <a:ext cx="5457825" cy="1916907"/>
          </a:xfrm>
          <a:prstGeom prst="rect">
            <a:avLst/>
          </a:prstGeom>
        </p:spPr>
        <p:txBody>
          <a:bodyPr wrap="none" fromWordArt="1">
            <a:prstTxWarp prst="textPlain">
              <a:avLst>
                <a:gd name="adj" fmla="val 50000"/>
              </a:avLst>
            </a:prstTxWarp>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6000" b="1" i="0" u="none" strike="noStrike" kern="10" cap="none" spc="0" normalizeH="0" baseline="0" noProof="0">
              <a:ln w="19050">
                <a:solidFill>
                  <a:srgbClr val="008000"/>
                </a:solidFill>
                <a:round/>
                <a:headEnd/>
                <a:tailEnd/>
              </a:ln>
              <a:solidFill>
                <a:srgbClr val="008000"/>
              </a:solidFill>
              <a:effectLst>
                <a:outerShdw dist="35921" dir="2700000" algn="ctr" rotWithShape="0">
                  <a:srgbClr val="990000"/>
                </a:outerShdw>
              </a:effectLst>
              <a:uLnTx/>
              <a:uFillTx/>
              <a:latin typeface=".VnUniverse"/>
              <a:ea typeface="+mn-ea"/>
              <a:cs typeface="+mn-cs"/>
            </a:endParaRPr>
          </a:p>
        </p:txBody>
      </p:sp>
      <p:pic>
        <p:nvPicPr>
          <p:cNvPr id="3077" name="Picture 12" descr="POINSET2">
            <a:extLst>
              <a:ext uri="{FF2B5EF4-FFF2-40B4-BE49-F238E27FC236}">
                <a16:creationId xmlns:a16="http://schemas.microsoft.com/office/drawing/2014/main" id="{26419CD9-2462-49AD-9D35-5F4A64C049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2948939" y="375940"/>
            <a:ext cx="2971800" cy="2219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8" name="Group 328">
            <a:extLst>
              <a:ext uri="{FF2B5EF4-FFF2-40B4-BE49-F238E27FC236}">
                <a16:creationId xmlns:a16="http://schemas.microsoft.com/office/drawing/2014/main" id="{97368313-0819-48BB-931C-FA63D0328B06}"/>
              </a:ext>
            </a:extLst>
          </p:cNvPr>
          <p:cNvGrpSpPr>
            <a:grpSpLocks/>
          </p:cNvGrpSpPr>
          <p:nvPr/>
        </p:nvGrpSpPr>
        <p:grpSpPr bwMode="auto">
          <a:xfrm>
            <a:off x="7200900" y="7886700"/>
            <a:ext cx="5143500" cy="2121693"/>
            <a:chOff x="1296" y="2064"/>
            <a:chExt cx="2880" cy="891"/>
          </a:xfrm>
        </p:grpSpPr>
        <p:pic>
          <p:nvPicPr>
            <p:cNvPr id="3126" name="Picture 329" descr="ROSE1">
              <a:extLst>
                <a:ext uri="{FF2B5EF4-FFF2-40B4-BE49-F238E27FC236}">
                  <a16:creationId xmlns:a16="http://schemas.microsoft.com/office/drawing/2014/main" id="{BCEF1C1D-BA01-4841-B4F0-3B1FFA4EFB2A}"/>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824" y="2216"/>
              <a:ext cx="528"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7" name="Picture 330" descr="ROSE1">
              <a:extLst>
                <a:ext uri="{FF2B5EF4-FFF2-40B4-BE49-F238E27FC236}">
                  <a16:creationId xmlns:a16="http://schemas.microsoft.com/office/drawing/2014/main" id="{0D3E5F17-4DCE-4CB1-A49A-8A21089EC35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479" y="2316"/>
              <a:ext cx="528"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8" name="Picture 331" descr="ROSE1">
              <a:extLst>
                <a:ext uri="{FF2B5EF4-FFF2-40B4-BE49-F238E27FC236}">
                  <a16:creationId xmlns:a16="http://schemas.microsoft.com/office/drawing/2014/main" id="{B06918A7-A1F9-4E50-8693-13FD6E8A003A}"/>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168" y="2216"/>
              <a:ext cx="528"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9" name="Picture 332" descr="!hp8ls2l">
              <a:extLst>
                <a:ext uri="{FF2B5EF4-FFF2-40B4-BE49-F238E27FC236}">
                  <a16:creationId xmlns:a16="http://schemas.microsoft.com/office/drawing/2014/main" id="{0A95F7D7-B377-4308-BBF0-812CC4E7F146}"/>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296" y="2078"/>
              <a:ext cx="2304" cy="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0" name="Picture 333" descr="!hp8ls2l">
              <a:extLst>
                <a:ext uri="{FF2B5EF4-FFF2-40B4-BE49-F238E27FC236}">
                  <a16:creationId xmlns:a16="http://schemas.microsoft.com/office/drawing/2014/main" id="{0901254B-07BC-43F8-BE52-AD1F29E7DEB8}"/>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flipH="1">
              <a:off x="1872" y="2064"/>
              <a:ext cx="2304" cy="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10">
            <a:extLst>
              <a:ext uri="{FF2B5EF4-FFF2-40B4-BE49-F238E27FC236}">
                <a16:creationId xmlns:a16="http://schemas.microsoft.com/office/drawing/2014/main" id="{8B4D8254-60E7-4968-9804-EF86226D5D44}"/>
              </a:ext>
            </a:extLst>
          </p:cNvPr>
          <p:cNvGrpSpPr>
            <a:grpSpLocks noChangeAspect="1"/>
          </p:cNvGrpSpPr>
          <p:nvPr/>
        </p:nvGrpSpPr>
        <p:grpSpPr bwMode="auto">
          <a:xfrm>
            <a:off x="4391621" y="7122318"/>
            <a:ext cx="2466380" cy="2135982"/>
            <a:chOff x="760" y="3174"/>
            <a:chExt cx="1381" cy="897"/>
          </a:xfrm>
        </p:grpSpPr>
        <p:sp>
          <p:nvSpPr>
            <p:cNvPr id="3084" name="AutoShape 9">
              <a:extLst>
                <a:ext uri="{FF2B5EF4-FFF2-40B4-BE49-F238E27FC236}">
                  <a16:creationId xmlns:a16="http://schemas.microsoft.com/office/drawing/2014/main" id="{109C0367-2600-433F-B40D-994F0592BF13}"/>
                </a:ext>
              </a:extLst>
            </p:cNvPr>
            <p:cNvSpPr>
              <a:spLocks noChangeAspect="1" noChangeArrowheads="1" noTextEdit="1"/>
            </p:cNvSpPr>
            <p:nvPr/>
          </p:nvSpPr>
          <p:spPr bwMode="auto">
            <a:xfrm>
              <a:off x="760" y="3174"/>
              <a:ext cx="1381" cy="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085" name="Freeform 11">
              <a:extLst>
                <a:ext uri="{FF2B5EF4-FFF2-40B4-BE49-F238E27FC236}">
                  <a16:creationId xmlns:a16="http://schemas.microsoft.com/office/drawing/2014/main" id="{070B9EC7-9C69-416F-AE4B-87E4B7A37570}"/>
                </a:ext>
              </a:extLst>
            </p:cNvPr>
            <p:cNvSpPr>
              <a:spLocks/>
            </p:cNvSpPr>
            <p:nvPr/>
          </p:nvSpPr>
          <p:spPr bwMode="auto">
            <a:xfrm>
              <a:off x="867" y="3192"/>
              <a:ext cx="1273" cy="573"/>
            </a:xfrm>
            <a:custGeom>
              <a:avLst/>
              <a:gdLst>
                <a:gd name="T0" fmla="*/ 0 w 2547"/>
                <a:gd name="T1" fmla="*/ 0 h 1147"/>
                <a:gd name="T2" fmla="*/ 0 w 2547"/>
                <a:gd name="T3" fmla="*/ 0 h 1147"/>
                <a:gd name="T4" fmla="*/ 0 w 2547"/>
                <a:gd name="T5" fmla="*/ 0 h 1147"/>
                <a:gd name="T6" fmla="*/ 0 w 2547"/>
                <a:gd name="T7" fmla="*/ 0 h 1147"/>
                <a:gd name="T8" fmla="*/ 0 w 2547"/>
                <a:gd name="T9" fmla="*/ 0 h 1147"/>
                <a:gd name="T10" fmla="*/ 0 w 2547"/>
                <a:gd name="T11" fmla="*/ 0 h 1147"/>
                <a:gd name="T12" fmla="*/ 0 w 2547"/>
                <a:gd name="T13" fmla="*/ 0 h 1147"/>
                <a:gd name="T14" fmla="*/ 0 w 2547"/>
                <a:gd name="T15" fmla="*/ 0 h 1147"/>
                <a:gd name="T16" fmla="*/ 0 w 2547"/>
                <a:gd name="T17" fmla="*/ 0 h 1147"/>
                <a:gd name="T18" fmla="*/ 0 w 2547"/>
                <a:gd name="T19" fmla="*/ 0 h 1147"/>
                <a:gd name="T20" fmla="*/ 0 w 2547"/>
                <a:gd name="T21" fmla="*/ 0 h 1147"/>
                <a:gd name="T22" fmla="*/ 0 w 2547"/>
                <a:gd name="T23" fmla="*/ 0 h 1147"/>
                <a:gd name="T24" fmla="*/ 0 w 2547"/>
                <a:gd name="T25" fmla="*/ 0 h 1147"/>
                <a:gd name="T26" fmla="*/ 0 w 2547"/>
                <a:gd name="T27" fmla="*/ 0 h 1147"/>
                <a:gd name="T28" fmla="*/ 0 w 2547"/>
                <a:gd name="T29" fmla="*/ 0 h 1147"/>
                <a:gd name="T30" fmla="*/ 0 w 2547"/>
                <a:gd name="T31" fmla="*/ 0 h 1147"/>
                <a:gd name="T32" fmla="*/ 0 w 2547"/>
                <a:gd name="T33" fmla="*/ 0 h 1147"/>
                <a:gd name="T34" fmla="*/ 0 w 2547"/>
                <a:gd name="T35" fmla="*/ 0 h 1147"/>
                <a:gd name="T36" fmla="*/ 0 w 2547"/>
                <a:gd name="T37" fmla="*/ 0 h 1147"/>
                <a:gd name="T38" fmla="*/ 0 w 2547"/>
                <a:gd name="T39" fmla="*/ 0 h 1147"/>
                <a:gd name="T40" fmla="*/ 0 w 2547"/>
                <a:gd name="T41" fmla="*/ 0 h 1147"/>
                <a:gd name="T42" fmla="*/ 0 w 2547"/>
                <a:gd name="T43" fmla="*/ 0 h 1147"/>
                <a:gd name="T44" fmla="*/ 0 w 2547"/>
                <a:gd name="T45" fmla="*/ 0 h 1147"/>
                <a:gd name="T46" fmla="*/ 0 w 2547"/>
                <a:gd name="T47" fmla="*/ 0 h 1147"/>
                <a:gd name="T48" fmla="*/ 0 w 2547"/>
                <a:gd name="T49" fmla="*/ 0 h 1147"/>
                <a:gd name="T50" fmla="*/ 0 w 2547"/>
                <a:gd name="T51" fmla="*/ 0 h 1147"/>
                <a:gd name="T52" fmla="*/ 0 w 2547"/>
                <a:gd name="T53" fmla="*/ 0 h 1147"/>
                <a:gd name="T54" fmla="*/ 0 w 2547"/>
                <a:gd name="T55" fmla="*/ 0 h 1147"/>
                <a:gd name="T56" fmla="*/ 0 w 2547"/>
                <a:gd name="T57" fmla="*/ 0 h 1147"/>
                <a:gd name="T58" fmla="*/ 0 w 2547"/>
                <a:gd name="T59" fmla="*/ 0 h 1147"/>
                <a:gd name="T60" fmla="*/ 0 w 2547"/>
                <a:gd name="T61" fmla="*/ 0 h 1147"/>
                <a:gd name="T62" fmla="*/ 0 w 2547"/>
                <a:gd name="T63" fmla="*/ 0 h 1147"/>
                <a:gd name="T64" fmla="*/ 0 w 2547"/>
                <a:gd name="T65" fmla="*/ 0 h 1147"/>
                <a:gd name="T66" fmla="*/ 0 w 2547"/>
                <a:gd name="T67" fmla="*/ 0 h 1147"/>
                <a:gd name="T68" fmla="*/ 0 w 2547"/>
                <a:gd name="T69" fmla="*/ 0 h 1147"/>
                <a:gd name="T70" fmla="*/ 0 w 2547"/>
                <a:gd name="T71" fmla="*/ 0 h 1147"/>
                <a:gd name="T72" fmla="*/ 0 w 2547"/>
                <a:gd name="T73" fmla="*/ 0 h 1147"/>
                <a:gd name="T74" fmla="*/ 0 w 2547"/>
                <a:gd name="T75" fmla="*/ 0 h 1147"/>
                <a:gd name="T76" fmla="*/ 0 w 2547"/>
                <a:gd name="T77" fmla="*/ 0 h 1147"/>
                <a:gd name="T78" fmla="*/ 0 w 2547"/>
                <a:gd name="T79" fmla="*/ 0 h 1147"/>
                <a:gd name="T80" fmla="*/ 0 w 2547"/>
                <a:gd name="T81" fmla="*/ 0 h 1147"/>
                <a:gd name="T82" fmla="*/ 0 w 2547"/>
                <a:gd name="T83" fmla="*/ 0 h 1147"/>
                <a:gd name="T84" fmla="*/ 0 w 2547"/>
                <a:gd name="T85" fmla="*/ 0 h 1147"/>
                <a:gd name="T86" fmla="*/ 0 w 2547"/>
                <a:gd name="T87" fmla="*/ 0 h 1147"/>
                <a:gd name="T88" fmla="*/ 0 w 2547"/>
                <a:gd name="T89" fmla="*/ 0 h 1147"/>
                <a:gd name="T90" fmla="*/ 0 w 2547"/>
                <a:gd name="T91" fmla="*/ 0 h 1147"/>
                <a:gd name="T92" fmla="*/ 0 w 2547"/>
                <a:gd name="T93" fmla="*/ 0 h 1147"/>
                <a:gd name="T94" fmla="*/ 0 w 2547"/>
                <a:gd name="T95" fmla="*/ 0 h 1147"/>
                <a:gd name="T96" fmla="*/ 0 w 2547"/>
                <a:gd name="T97" fmla="*/ 0 h 1147"/>
                <a:gd name="T98" fmla="*/ 0 w 2547"/>
                <a:gd name="T99" fmla="*/ 0 h 1147"/>
                <a:gd name="T100" fmla="*/ 0 w 2547"/>
                <a:gd name="T101" fmla="*/ 0 h 1147"/>
                <a:gd name="T102" fmla="*/ 0 w 2547"/>
                <a:gd name="T103" fmla="*/ 0 h 1147"/>
                <a:gd name="T104" fmla="*/ 0 w 2547"/>
                <a:gd name="T105" fmla="*/ 0 h 1147"/>
                <a:gd name="T106" fmla="*/ 0 w 2547"/>
                <a:gd name="T107" fmla="*/ 0 h 1147"/>
                <a:gd name="T108" fmla="*/ 0 w 2547"/>
                <a:gd name="T109" fmla="*/ 0 h 1147"/>
                <a:gd name="T110" fmla="*/ 0 w 2547"/>
                <a:gd name="T111" fmla="*/ 0 h 1147"/>
                <a:gd name="T112" fmla="*/ 0 w 2547"/>
                <a:gd name="T113" fmla="*/ 0 h 1147"/>
                <a:gd name="T114" fmla="*/ 0 w 2547"/>
                <a:gd name="T115" fmla="*/ 0 h 1147"/>
                <a:gd name="T116" fmla="*/ 0 w 2547"/>
                <a:gd name="T117" fmla="*/ 0 h 114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547"/>
                <a:gd name="T178" fmla="*/ 0 h 1147"/>
                <a:gd name="T179" fmla="*/ 2547 w 2547"/>
                <a:gd name="T180" fmla="*/ 1147 h 114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547" h="1147">
                  <a:moveTo>
                    <a:pt x="173" y="817"/>
                  </a:moveTo>
                  <a:lnTo>
                    <a:pt x="170" y="821"/>
                  </a:lnTo>
                  <a:lnTo>
                    <a:pt x="165" y="824"/>
                  </a:lnTo>
                  <a:lnTo>
                    <a:pt x="161" y="828"/>
                  </a:lnTo>
                  <a:lnTo>
                    <a:pt x="157" y="831"/>
                  </a:lnTo>
                  <a:lnTo>
                    <a:pt x="138" y="847"/>
                  </a:lnTo>
                  <a:lnTo>
                    <a:pt x="120" y="863"/>
                  </a:lnTo>
                  <a:lnTo>
                    <a:pt x="102" y="878"/>
                  </a:lnTo>
                  <a:lnTo>
                    <a:pt x="83" y="892"/>
                  </a:lnTo>
                  <a:lnTo>
                    <a:pt x="64" y="904"/>
                  </a:lnTo>
                  <a:lnTo>
                    <a:pt x="44" y="913"/>
                  </a:lnTo>
                  <a:lnTo>
                    <a:pt x="22" y="919"/>
                  </a:lnTo>
                  <a:lnTo>
                    <a:pt x="0" y="921"/>
                  </a:lnTo>
                  <a:lnTo>
                    <a:pt x="0" y="974"/>
                  </a:lnTo>
                  <a:lnTo>
                    <a:pt x="0" y="989"/>
                  </a:lnTo>
                  <a:lnTo>
                    <a:pt x="0" y="1147"/>
                  </a:lnTo>
                  <a:lnTo>
                    <a:pt x="2547" y="1147"/>
                  </a:lnTo>
                  <a:lnTo>
                    <a:pt x="2547" y="989"/>
                  </a:lnTo>
                  <a:lnTo>
                    <a:pt x="2547" y="974"/>
                  </a:lnTo>
                  <a:lnTo>
                    <a:pt x="2547" y="960"/>
                  </a:lnTo>
                  <a:lnTo>
                    <a:pt x="2543" y="959"/>
                  </a:lnTo>
                  <a:lnTo>
                    <a:pt x="2540" y="959"/>
                  </a:lnTo>
                  <a:lnTo>
                    <a:pt x="2536" y="959"/>
                  </a:lnTo>
                  <a:lnTo>
                    <a:pt x="2532" y="958"/>
                  </a:lnTo>
                  <a:lnTo>
                    <a:pt x="2512" y="953"/>
                  </a:lnTo>
                  <a:lnTo>
                    <a:pt x="2493" y="945"/>
                  </a:lnTo>
                  <a:lnTo>
                    <a:pt x="2474" y="936"/>
                  </a:lnTo>
                  <a:lnTo>
                    <a:pt x="2456" y="924"/>
                  </a:lnTo>
                  <a:lnTo>
                    <a:pt x="2438" y="912"/>
                  </a:lnTo>
                  <a:lnTo>
                    <a:pt x="2421" y="898"/>
                  </a:lnTo>
                  <a:lnTo>
                    <a:pt x="2405" y="883"/>
                  </a:lnTo>
                  <a:lnTo>
                    <a:pt x="2389" y="868"/>
                  </a:lnTo>
                  <a:lnTo>
                    <a:pt x="2385" y="864"/>
                  </a:lnTo>
                  <a:lnTo>
                    <a:pt x="2382" y="861"/>
                  </a:lnTo>
                  <a:lnTo>
                    <a:pt x="2377" y="858"/>
                  </a:lnTo>
                  <a:lnTo>
                    <a:pt x="2374" y="854"/>
                  </a:lnTo>
                  <a:lnTo>
                    <a:pt x="2368" y="848"/>
                  </a:lnTo>
                  <a:lnTo>
                    <a:pt x="2362" y="843"/>
                  </a:lnTo>
                  <a:lnTo>
                    <a:pt x="2355" y="837"/>
                  </a:lnTo>
                  <a:lnTo>
                    <a:pt x="2350" y="831"/>
                  </a:lnTo>
                  <a:lnTo>
                    <a:pt x="2346" y="828"/>
                  </a:lnTo>
                  <a:lnTo>
                    <a:pt x="2343" y="824"/>
                  </a:lnTo>
                  <a:lnTo>
                    <a:pt x="2338" y="821"/>
                  </a:lnTo>
                  <a:lnTo>
                    <a:pt x="2335" y="817"/>
                  </a:lnTo>
                  <a:lnTo>
                    <a:pt x="2322" y="807"/>
                  </a:lnTo>
                  <a:lnTo>
                    <a:pt x="2309" y="797"/>
                  </a:lnTo>
                  <a:lnTo>
                    <a:pt x="2297" y="788"/>
                  </a:lnTo>
                  <a:lnTo>
                    <a:pt x="2284" y="780"/>
                  </a:lnTo>
                  <a:lnTo>
                    <a:pt x="2271" y="773"/>
                  </a:lnTo>
                  <a:lnTo>
                    <a:pt x="2257" y="768"/>
                  </a:lnTo>
                  <a:lnTo>
                    <a:pt x="2244" y="763"/>
                  </a:lnTo>
                  <a:lnTo>
                    <a:pt x="2230" y="761"/>
                  </a:lnTo>
                  <a:lnTo>
                    <a:pt x="2226" y="760"/>
                  </a:lnTo>
                  <a:lnTo>
                    <a:pt x="2223" y="760"/>
                  </a:lnTo>
                  <a:lnTo>
                    <a:pt x="2219" y="760"/>
                  </a:lnTo>
                  <a:lnTo>
                    <a:pt x="2216" y="760"/>
                  </a:lnTo>
                  <a:lnTo>
                    <a:pt x="2202" y="761"/>
                  </a:lnTo>
                  <a:lnTo>
                    <a:pt x="2187" y="764"/>
                  </a:lnTo>
                  <a:lnTo>
                    <a:pt x="2173" y="769"/>
                  </a:lnTo>
                  <a:lnTo>
                    <a:pt x="2158" y="776"/>
                  </a:lnTo>
                  <a:lnTo>
                    <a:pt x="2143" y="784"/>
                  </a:lnTo>
                  <a:lnTo>
                    <a:pt x="2128" y="794"/>
                  </a:lnTo>
                  <a:lnTo>
                    <a:pt x="2115" y="806"/>
                  </a:lnTo>
                  <a:lnTo>
                    <a:pt x="2100" y="817"/>
                  </a:lnTo>
                  <a:lnTo>
                    <a:pt x="2095" y="821"/>
                  </a:lnTo>
                  <a:lnTo>
                    <a:pt x="2092" y="824"/>
                  </a:lnTo>
                  <a:lnTo>
                    <a:pt x="2087" y="828"/>
                  </a:lnTo>
                  <a:lnTo>
                    <a:pt x="2082" y="832"/>
                  </a:lnTo>
                  <a:lnTo>
                    <a:pt x="2080" y="835"/>
                  </a:lnTo>
                  <a:lnTo>
                    <a:pt x="2078" y="837"/>
                  </a:lnTo>
                  <a:lnTo>
                    <a:pt x="2074" y="839"/>
                  </a:lnTo>
                  <a:lnTo>
                    <a:pt x="2072" y="841"/>
                  </a:lnTo>
                  <a:lnTo>
                    <a:pt x="2069" y="845"/>
                  </a:lnTo>
                  <a:lnTo>
                    <a:pt x="2065" y="848"/>
                  </a:lnTo>
                  <a:lnTo>
                    <a:pt x="2062" y="852"/>
                  </a:lnTo>
                  <a:lnTo>
                    <a:pt x="2058" y="855"/>
                  </a:lnTo>
                  <a:lnTo>
                    <a:pt x="2041" y="871"/>
                  </a:lnTo>
                  <a:lnTo>
                    <a:pt x="2024" y="887"/>
                  </a:lnTo>
                  <a:lnTo>
                    <a:pt x="2006" y="904"/>
                  </a:lnTo>
                  <a:lnTo>
                    <a:pt x="1989" y="920"/>
                  </a:lnTo>
                  <a:lnTo>
                    <a:pt x="1972" y="935"/>
                  </a:lnTo>
                  <a:lnTo>
                    <a:pt x="1954" y="949"/>
                  </a:lnTo>
                  <a:lnTo>
                    <a:pt x="1937" y="962"/>
                  </a:lnTo>
                  <a:lnTo>
                    <a:pt x="1920" y="974"/>
                  </a:lnTo>
                  <a:lnTo>
                    <a:pt x="1915" y="977"/>
                  </a:lnTo>
                  <a:lnTo>
                    <a:pt x="1909" y="981"/>
                  </a:lnTo>
                  <a:lnTo>
                    <a:pt x="1905" y="984"/>
                  </a:lnTo>
                  <a:lnTo>
                    <a:pt x="1899" y="987"/>
                  </a:lnTo>
                  <a:lnTo>
                    <a:pt x="1898" y="988"/>
                  </a:lnTo>
                  <a:lnTo>
                    <a:pt x="1897" y="988"/>
                  </a:lnTo>
                  <a:lnTo>
                    <a:pt x="1896" y="988"/>
                  </a:lnTo>
                  <a:lnTo>
                    <a:pt x="1895" y="989"/>
                  </a:lnTo>
                  <a:lnTo>
                    <a:pt x="1886" y="992"/>
                  </a:lnTo>
                  <a:lnTo>
                    <a:pt x="1878" y="996"/>
                  </a:lnTo>
                  <a:lnTo>
                    <a:pt x="1870" y="999"/>
                  </a:lnTo>
                  <a:lnTo>
                    <a:pt x="1862" y="1001"/>
                  </a:lnTo>
                  <a:lnTo>
                    <a:pt x="1854" y="1004"/>
                  </a:lnTo>
                  <a:lnTo>
                    <a:pt x="1846" y="1005"/>
                  </a:lnTo>
                  <a:lnTo>
                    <a:pt x="1838" y="1006"/>
                  </a:lnTo>
                  <a:lnTo>
                    <a:pt x="1830" y="1006"/>
                  </a:lnTo>
                  <a:lnTo>
                    <a:pt x="1823" y="1006"/>
                  </a:lnTo>
                  <a:lnTo>
                    <a:pt x="1816" y="1005"/>
                  </a:lnTo>
                  <a:lnTo>
                    <a:pt x="1809" y="1004"/>
                  </a:lnTo>
                  <a:lnTo>
                    <a:pt x="1802" y="1001"/>
                  </a:lnTo>
                  <a:lnTo>
                    <a:pt x="1795" y="999"/>
                  </a:lnTo>
                  <a:lnTo>
                    <a:pt x="1788" y="996"/>
                  </a:lnTo>
                  <a:lnTo>
                    <a:pt x="1783" y="992"/>
                  </a:lnTo>
                  <a:lnTo>
                    <a:pt x="1776" y="989"/>
                  </a:lnTo>
                  <a:lnTo>
                    <a:pt x="1771" y="985"/>
                  </a:lnTo>
                  <a:lnTo>
                    <a:pt x="1765" y="981"/>
                  </a:lnTo>
                  <a:lnTo>
                    <a:pt x="1761" y="976"/>
                  </a:lnTo>
                  <a:lnTo>
                    <a:pt x="1755" y="972"/>
                  </a:lnTo>
                  <a:lnTo>
                    <a:pt x="1752" y="968"/>
                  </a:lnTo>
                  <a:lnTo>
                    <a:pt x="1748" y="965"/>
                  </a:lnTo>
                  <a:lnTo>
                    <a:pt x="1745" y="961"/>
                  </a:lnTo>
                  <a:lnTo>
                    <a:pt x="1740" y="957"/>
                  </a:lnTo>
                  <a:lnTo>
                    <a:pt x="1730" y="945"/>
                  </a:lnTo>
                  <a:lnTo>
                    <a:pt x="1719" y="931"/>
                  </a:lnTo>
                  <a:lnTo>
                    <a:pt x="1710" y="917"/>
                  </a:lnTo>
                  <a:lnTo>
                    <a:pt x="1700" y="902"/>
                  </a:lnTo>
                  <a:lnTo>
                    <a:pt x="1691" y="885"/>
                  </a:lnTo>
                  <a:lnTo>
                    <a:pt x="1681" y="868"/>
                  </a:lnTo>
                  <a:lnTo>
                    <a:pt x="1672" y="851"/>
                  </a:lnTo>
                  <a:lnTo>
                    <a:pt x="1663" y="831"/>
                  </a:lnTo>
                  <a:lnTo>
                    <a:pt x="1662" y="828"/>
                  </a:lnTo>
                  <a:lnTo>
                    <a:pt x="1659" y="824"/>
                  </a:lnTo>
                  <a:lnTo>
                    <a:pt x="1658" y="821"/>
                  </a:lnTo>
                  <a:lnTo>
                    <a:pt x="1657" y="817"/>
                  </a:lnTo>
                  <a:lnTo>
                    <a:pt x="1650" y="801"/>
                  </a:lnTo>
                  <a:lnTo>
                    <a:pt x="1642" y="784"/>
                  </a:lnTo>
                  <a:lnTo>
                    <a:pt x="1635" y="767"/>
                  </a:lnTo>
                  <a:lnTo>
                    <a:pt x="1628" y="748"/>
                  </a:lnTo>
                  <a:lnTo>
                    <a:pt x="1621" y="730"/>
                  </a:lnTo>
                  <a:lnTo>
                    <a:pt x="1615" y="711"/>
                  </a:lnTo>
                  <a:lnTo>
                    <a:pt x="1608" y="693"/>
                  </a:lnTo>
                  <a:lnTo>
                    <a:pt x="1601" y="673"/>
                  </a:lnTo>
                  <a:lnTo>
                    <a:pt x="1600" y="671"/>
                  </a:lnTo>
                  <a:lnTo>
                    <a:pt x="1598" y="668"/>
                  </a:lnTo>
                  <a:lnTo>
                    <a:pt x="1597" y="665"/>
                  </a:lnTo>
                  <a:lnTo>
                    <a:pt x="1596" y="663"/>
                  </a:lnTo>
                  <a:lnTo>
                    <a:pt x="1596" y="662"/>
                  </a:lnTo>
                  <a:lnTo>
                    <a:pt x="1596" y="661"/>
                  </a:lnTo>
                  <a:lnTo>
                    <a:pt x="1595" y="659"/>
                  </a:lnTo>
                  <a:lnTo>
                    <a:pt x="1593" y="650"/>
                  </a:lnTo>
                  <a:lnTo>
                    <a:pt x="1589" y="640"/>
                  </a:lnTo>
                  <a:lnTo>
                    <a:pt x="1586" y="630"/>
                  </a:lnTo>
                  <a:lnTo>
                    <a:pt x="1582" y="620"/>
                  </a:lnTo>
                  <a:lnTo>
                    <a:pt x="1578" y="608"/>
                  </a:lnTo>
                  <a:lnTo>
                    <a:pt x="1574" y="594"/>
                  </a:lnTo>
                  <a:lnTo>
                    <a:pt x="1570" y="581"/>
                  </a:lnTo>
                  <a:lnTo>
                    <a:pt x="1565" y="567"/>
                  </a:lnTo>
                  <a:lnTo>
                    <a:pt x="1560" y="555"/>
                  </a:lnTo>
                  <a:lnTo>
                    <a:pt x="1557" y="541"/>
                  </a:lnTo>
                  <a:lnTo>
                    <a:pt x="1552" y="528"/>
                  </a:lnTo>
                  <a:lnTo>
                    <a:pt x="1548" y="514"/>
                  </a:lnTo>
                  <a:lnTo>
                    <a:pt x="1547" y="511"/>
                  </a:lnTo>
                  <a:lnTo>
                    <a:pt x="1545" y="507"/>
                  </a:lnTo>
                  <a:lnTo>
                    <a:pt x="1544" y="504"/>
                  </a:lnTo>
                  <a:lnTo>
                    <a:pt x="1543" y="501"/>
                  </a:lnTo>
                  <a:lnTo>
                    <a:pt x="1537" y="482"/>
                  </a:lnTo>
                  <a:lnTo>
                    <a:pt x="1532" y="465"/>
                  </a:lnTo>
                  <a:lnTo>
                    <a:pt x="1526" y="446"/>
                  </a:lnTo>
                  <a:lnTo>
                    <a:pt x="1520" y="428"/>
                  </a:lnTo>
                  <a:lnTo>
                    <a:pt x="1513" y="410"/>
                  </a:lnTo>
                  <a:lnTo>
                    <a:pt x="1507" y="392"/>
                  </a:lnTo>
                  <a:lnTo>
                    <a:pt x="1502" y="374"/>
                  </a:lnTo>
                  <a:lnTo>
                    <a:pt x="1496" y="357"/>
                  </a:lnTo>
                  <a:lnTo>
                    <a:pt x="1495" y="353"/>
                  </a:lnTo>
                  <a:lnTo>
                    <a:pt x="1494" y="350"/>
                  </a:lnTo>
                  <a:lnTo>
                    <a:pt x="1492" y="346"/>
                  </a:lnTo>
                  <a:lnTo>
                    <a:pt x="1491" y="342"/>
                  </a:lnTo>
                  <a:lnTo>
                    <a:pt x="1484" y="323"/>
                  </a:lnTo>
                  <a:lnTo>
                    <a:pt x="1479" y="305"/>
                  </a:lnTo>
                  <a:lnTo>
                    <a:pt x="1472" y="286"/>
                  </a:lnTo>
                  <a:lnTo>
                    <a:pt x="1466" y="269"/>
                  </a:lnTo>
                  <a:lnTo>
                    <a:pt x="1459" y="251"/>
                  </a:lnTo>
                  <a:lnTo>
                    <a:pt x="1452" y="233"/>
                  </a:lnTo>
                  <a:lnTo>
                    <a:pt x="1446" y="216"/>
                  </a:lnTo>
                  <a:lnTo>
                    <a:pt x="1439" y="200"/>
                  </a:lnTo>
                  <a:lnTo>
                    <a:pt x="1436" y="192"/>
                  </a:lnTo>
                  <a:lnTo>
                    <a:pt x="1432" y="183"/>
                  </a:lnTo>
                  <a:lnTo>
                    <a:pt x="1429" y="175"/>
                  </a:lnTo>
                  <a:lnTo>
                    <a:pt x="1426" y="167"/>
                  </a:lnTo>
                  <a:lnTo>
                    <a:pt x="1416" y="147"/>
                  </a:lnTo>
                  <a:lnTo>
                    <a:pt x="1407" y="129"/>
                  </a:lnTo>
                  <a:lnTo>
                    <a:pt x="1398" y="111"/>
                  </a:lnTo>
                  <a:lnTo>
                    <a:pt x="1389" y="94"/>
                  </a:lnTo>
                  <a:lnTo>
                    <a:pt x="1379" y="79"/>
                  </a:lnTo>
                  <a:lnTo>
                    <a:pt x="1370" y="65"/>
                  </a:lnTo>
                  <a:lnTo>
                    <a:pt x="1361" y="52"/>
                  </a:lnTo>
                  <a:lnTo>
                    <a:pt x="1351" y="40"/>
                  </a:lnTo>
                  <a:lnTo>
                    <a:pt x="1346" y="35"/>
                  </a:lnTo>
                  <a:lnTo>
                    <a:pt x="1343" y="32"/>
                  </a:lnTo>
                  <a:lnTo>
                    <a:pt x="1339" y="28"/>
                  </a:lnTo>
                  <a:lnTo>
                    <a:pt x="1336" y="25"/>
                  </a:lnTo>
                  <a:lnTo>
                    <a:pt x="1329" y="19"/>
                  </a:lnTo>
                  <a:lnTo>
                    <a:pt x="1322" y="15"/>
                  </a:lnTo>
                  <a:lnTo>
                    <a:pt x="1315" y="11"/>
                  </a:lnTo>
                  <a:lnTo>
                    <a:pt x="1308" y="7"/>
                  </a:lnTo>
                  <a:lnTo>
                    <a:pt x="1301" y="4"/>
                  </a:lnTo>
                  <a:lnTo>
                    <a:pt x="1294" y="2"/>
                  </a:lnTo>
                  <a:lnTo>
                    <a:pt x="1287" y="1"/>
                  </a:lnTo>
                  <a:lnTo>
                    <a:pt x="1280" y="0"/>
                  </a:lnTo>
                  <a:lnTo>
                    <a:pt x="1279" y="0"/>
                  </a:lnTo>
                  <a:lnTo>
                    <a:pt x="1278" y="0"/>
                  </a:lnTo>
                  <a:lnTo>
                    <a:pt x="1277" y="0"/>
                  </a:lnTo>
                  <a:lnTo>
                    <a:pt x="1275" y="0"/>
                  </a:lnTo>
                  <a:lnTo>
                    <a:pt x="1271" y="0"/>
                  </a:lnTo>
                  <a:lnTo>
                    <a:pt x="1269" y="1"/>
                  </a:lnTo>
                  <a:lnTo>
                    <a:pt x="1265" y="1"/>
                  </a:lnTo>
                  <a:lnTo>
                    <a:pt x="1260" y="2"/>
                  </a:lnTo>
                  <a:lnTo>
                    <a:pt x="1254" y="4"/>
                  </a:lnTo>
                  <a:lnTo>
                    <a:pt x="1248" y="7"/>
                  </a:lnTo>
                  <a:lnTo>
                    <a:pt x="1242" y="9"/>
                  </a:lnTo>
                  <a:lnTo>
                    <a:pt x="1235" y="12"/>
                  </a:lnTo>
                  <a:lnTo>
                    <a:pt x="1230" y="16"/>
                  </a:lnTo>
                  <a:lnTo>
                    <a:pt x="1224" y="20"/>
                  </a:lnTo>
                  <a:lnTo>
                    <a:pt x="1218" y="25"/>
                  </a:lnTo>
                  <a:lnTo>
                    <a:pt x="1215" y="28"/>
                  </a:lnTo>
                  <a:lnTo>
                    <a:pt x="1211" y="32"/>
                  </a:lnTo>
                  <a:lnTo>
                    <a:pt x="1208" y="35"/>
                  </a:lnTo>
                  <a:lnTo>
                    <a:pt x="1204" y="40"/>
                  </a:lnTo>
                  <a:lnTo>
                    <a:pt x="1194" y="53"/>
                  </a:lnTo>
                  <a:lnTo>
                    <a:pt x="1184" y="68"/>
                  </a:lnTo>
                  <a:lnTo>
                    <a:pt x="1173" y="83"/>
                  </a:lnTo>
                  <a:lnTo>
                    <a:pt x="1163" y="100"/>
                  </a:lnTo>
                  <a:lnTo>
                    <a:pt x="1152" y="118"/>
                  </a:lnTo>
                  <a:lnTo>
                    <a:pt x="1142" y="138"/>
                  </a:lnTo>
                  <a:lnTo>
                    <a:pt x="1133" y="157"/>
                  </a:lnTo>
                  <a:lnTo>
                    <a:pt x="1122" y="179"/>
                  </a:lnTo>
                  <a:lnTo>
                    <a:pt x="1119" y="187"/>
                  </a:lnTo>
                  <a:lnTo>
                    <a:pt x="1116" y="195"/>
                  </a:lnTo>
                  <a:lnTo>
                    <a:pt x="1112" y="204"/>
                  </a:lnTo>
                  <a:lnTo>
                    <a:pt x="1109" y="212"/>
                  </a:lnTo>
                  <a:lnTo>
                    <a:pt x="1102" y="227"/>
                  </a:lnTo>
                  <a:lnTo>
                    <a:pt x="1096" y="243"/>
                  </a:lnTo>
                  <a:lnTo>
                    <a:pt x="1089" y="259"/>
                  </a:lnTo>
                  <a:lnTo>
                    <a:pt x="1083" y="275"/>
                  </a:lnTo>
                  <a:lnTo>
                    <a:pt x="1078" y="291"/>
                  </a:lnTo>
                  <a:lnTo>
                    <a:pt x="1072" y="308"/>
                  </a:lnTo>
                  <a:lnTo>
                    <a:pt x="1065" y="326"/>
                  </a:lnTo>
                  <a:lnTo>
                    <a:pt x="1059" y="343"/>
                  </a:lnTo>
                  <a:lnTo>
                    <a:pt x="1058" y="346"/>
                  </a:lnTo>
                  <a:lnTo>
                    <a:pt x="1057" y="350"/>
                  </a:lnTo>
                  <a:lnTo>
                    <a:pt x="1055" y="353"/>
                  </a:lnTo>
                  <a:lnTo>
                    <a:pt x="1053" y="357"/>
                  </a:lnTo>
                  <a:lnTo>
                    <a:pt x="1048" y="374"/>
                  </a:lnTo>
                  <a:lnTo>
                    <a:pt x="1042" y="391"/>
                  </a:lnTo>
                  <a:lnTo>
                    <a:pt x="1035" y="410"/>
                  </a:lnTo>
                  <a:lnTo>
                    <a:pt x="1029" y="428"/>
                  </a:lnTo>
                  <a:lnTo>
                    <a:pt x="1023" y="446"/>
                  </a:lnTo>
                  <a:lnTo>
                    <a:pt x="1018" y="464"/>
                  </a:lnTo>
                  <a:lnTo>
                    <a:pt x="1011" y="482"/>
                  </a:lnTo>
                  <a:lnTo>
                    <a:pt x="1005" y="501"/>
                  </a:lnTo>
                  <a:lnTo>
                    <a:pt x="1004" y="504"/>
                  </a:lnTo>
                  <a:lnTo>
                    <a:pt x="1003" y="507"/>
                  </a:lnTo>
                  <a:lnTo>
                    <a:pt x="1001" y="511"/>
                  </a:lnTo>
                  <a:lnTo>
                    <a:pt x="1000" y="516"/>
                  </a:lnTo>
                  <a:lnTo>
                    <a:pt x="996" y="529"/>
                  </a:lnTo>
                  <a:lnTo>
                    <a:pt x="991" y="542"/>
                  </a:lnTo>
                  <a:lnTo>
                    <a:pt x="987" y="556"/>
                  </a:lnTo>
                  <a:lnTo>
                    <a:pt x="983" y="569"/>
                  </a:lnTo>
                  <a:lnTo>
                    <a:pt x="978" y="581"/>
                  </a:lnTo>
                  <a:lnTo>
                    <a:pt x="974" y="595"/>
                  </a:lnTo>
                  <a:lnTo>
                    <a:pt x="969" y="608"/>
                  </a:lnTo>
                  <a:lnTo>
                    <a:pt x="965" y="621"/>
                  </a:lnTo>
                  <a:lnTo>
                    <a:pt x="960" y="634"/>
                  </a:lnTo>
                  <a:lnTo>
                    <a:pt x="955" y="647"/>
                  </a:lnTo>
                  <a:lnTo>
                    <a:pt x="951" y="661"/>
                  </a:lnTo>
                  <a:lnTo>
                    <a:pt x="946" y="673"/>
                  </a:lnTo>
                  <a:lnTo>
                    <a:pt x="939" y="692"/>
                  </a:lnTo>
                  <a:lnTo>
                    <a:pt x="932" y="711"/>
                  </a:lnTo>
                  <a:lnTo>
                    <a:pt x="925" y="730"/>
                  </a:lnTo>
                  <a:lnTo>
                    <a:pt x="919" y="748"/>
                  </a:lnTo>
                  <a:lnTo>
                    <a:pt x="912" y="765"/>
                  </a:lnTo>
                  <a:lnTo>
                    <a:pt x="905" y="784"/>
                  </a:lnTo>
                  <a:lnTo>
                    <a:pt x="897" y="801"/>
                  </a:lnTo>
                  <a:lnTo>
                    <a:pt x="890" y="817"/>
                  </a:lnTo>
                  <a:lnTo>
                    <a:pt x="889" y="821"/>
                  </a:lnTo>
                  <a:lnTo>
                    <a:pt x="886" y="824"/>
                  </a:lnTo>
                  <a:lnTo>
                    <a:pt x="885" y="828"/>
                  </a:lnTo>
                  <a:lnTo>
                    <a:pt x="883" y="831"/>
                  </a:lnTo>
                  <a:lnTo>
                    <a:pt x="874" y="851"/>
                  </a:lnTo>
                  <a:lnTo>
                    <a:pt x="864" y="870"/>
                  </a:lnTo>
                  <a:lnTo>
                    <a:pt x="855" y="889"/>
                  </a:lnTo>
                  <a:lnTo>
                    <a:pt x="846" y="906"/>
                  </a:lnTo>
                  <a:lnTo>
                    <a:pt x="836" y="922"/>
                  </a:lnTo>
                  <a:lnTo>
                    <a:pt x="826" y="937"/>
                  </a:lnTo>
                  <a:lnTo>
                    <a:pt x="817" y="951"/>
                  </a:lnTo>
                  <a:lnTo>
                    <a:pt x="807" y="963"/>
                  </a:lnTo>
                  <a:lnTo>
                    <a:pt x="801" y="970"/>
                  </a:lnTo>
                  <a:lnTo>
                    <a:pt x="795" y="977"/>
                  </a:lnTo>
                  <a:lnTo>
                    <a:pt x="789" y="983"/>
                  </a:lnTo>
                  <a:lnTo>
                    <a:pt x="784" y="989"/>
                  </a:lnTo>
                  <a:lnTo>
                    <a:pt x="776" y="996"/>
                  </a:lnTo>
                  <a:lnTo>
                    <a:pt x="768" y="1001"/>
                  </a:lnTo>
                  <a:lnTo>
                    <a:pt x="758" y="1007"/>
                  </a:lnTo>
                  <a:lnTo>
                    <a:pt x="750" y="1012"/>
                  </a:lnTo>
                  <a:lnTo>
                    <a:pt x="741" y="1015"/>
                  </a:lnTo>
                  <a:lnTo>
                    <a:pt x="733" y="1018"/>
                  </a:lnTo>
                  <a:lnTo>
                    <a:pt x="724" y="1020"/>
                  </a:lnTo>
                  <a:lnTo>
                    <a:pt x="715" y="1020"/>
                  </a:lnTo>
                  <a:lnTo>
                    <a:pt x="705" y="1020"/>
                  </a:lnTo>
                  <a:lnTo>
                    <a:pt x="696" y="1019"/>
                  </a:lnTo>
                  <a:lnTo>
                    <a:pt x="687" y="1018"/>
                  </a:lnTo>
                  <a:lnTo>
                    <a:pt x="679" y="1016"/>
                  </a:lnTo>
                  <a:lnTo>
                    <a:pt x="671" y="1014"/>
                  </a:lnTo>
                  <a:lnTo>
                    <a:pt x="663" y="1012"/>
                  </a:lnTo>
                  <a:lnTo>
                    <a:pt x="655" y="1010"/>
                  </a:lnTo>
                  <a:lnTo>
                    <a:pt x="648" y="1006"/>
                  </a:lnTo>
                  <a:lnTo>
                    <a:pt x="644" y="1004"/>
                  </a:lnTo>
                  <a:lnTo>
                    <a:pt x="641" y="1001"/>
                  </a:lnTo>
                  <a:lnTo>
                    <a:pt x="637" y="1000"/>
                  </a:lnTo>
                  <a:lnTo>
                    <a:pt x="634" y="998"/>
                  </a:lnTo>
                  <a:lnTo>
                    <a:pt x="629" y="996"/>
                  </a:lnTo>
                  <a:lnTo>
                    <a:pt x="626" y="993"/>
                  </a:lnTo>
                  <a:lnTo>
                    <a:pt x="622" y="991"/>
                  </a:lnTo>
                  <a:lnTo>
                    <a:pt x="620" y="989"/>
                  </a:lnTo>
                  <a:lnTo>
                    <a:pt x="615" y="985"/>
                  </a:lnTo>
                  <a:lnTo>
                    <a:pt x="611" y="982"/>
                  </a:lnTo>
                  <a:lnTo>
                    <a:pt x="606" y="978"/>
                  </a:lnTo>
                  <a:lnTo>
                    <a:pt x="602" y="974"/>
                  </a:lnTo>
                  <a:lnTo>
                    <a:pt x="587" y="960"/>
                  </a:lnTo>
                  <a:lnTo>
                    <a:pt x="572" y="944"/>
                  </a:lnTo>
                  <a:lnTo>
                    <a:pt x="558" y="928"/>
                  </a:lnTo>
                  <a:lnTo>
                    <a:pt x="545" y="911"/>
                  </a:lnTo>
                  <a:lnTo>
                    <a:pt x="531" y="893"/>
                  </a:lnTo>
                  <a:lnTo>
                    <a:pt x="518" y="875"/>
                  </a:lnTo>
                  <a:lnTo>
                    <a:pt x="504" y="858"/>
                  </a:lnTo>
                  <a:lnTo>
                    <a:pt x="490" y="840"/>
                  </a:lnTo>
                  <a:lnTo>
                    <a:pt x="485" y="835"/>
                  </a:lnTo>
                  <a:lnTo>
                    <a:pt x="480" y="829"/>
                  </a:lnTo>
                  <a:lnTo>
                    <a:pt x="475" y="823"/>
                  </a:lnTo>
                  <a:lnTo>
                    <a:pt x="469" y="817"/>
                  </a:lnTo>
                  <a:lnTo>
                    <a:pt x="455" y="805"/>
                  </a:lnTo>
                  <a:lnTo>
                    <a:pt x="440" y="792"/>
                  </a:lnTo>
                  <a:lnTo>
                    <a:pt x="425" y="782"/>
                  </a:lnTo>
                  <a:lnTo>
                    <a:pt x="409" y="772"/>
                  </a:lnTo>
                  <a:lnTo>
                    <a:pt x="392" y="764"/>
                  </a:lnTo>
                  <a:lnTo>
                    <a:pt x="372" y="759"/>
                  </a:lnTo>
                  <a:lnTo>
                    <a:pt x="353" y="754"/>
                  </a:lnTo>
                  <a:lnTo>
                    <a:pt x="331" y="752"/>
                  </a:lnTo>
                  <a:lnTo>
                    <a:pt x="327" y="750"/>
                  </a:lnTo>
                  <a:lnTo>
                    <a:pt x="324" y="750"/>
                  </a:lnTo>
                  <a:lnTo>
                    <a:pt x="321" y="750"/>
                  </a:lnTo>
                  <a:lnTo>
                    <a:pt x="317" y="750"/>
                  </a:lnTo>
                  <a:lnTo>
                    <a:pt x="296" y="752"/>
                  </a:lnTo>
                  <a:lnTo>
                    <a:pt x="276" y="756"/>
                  </a:lnTo>
                  <a:lnTo>
                    <a:pt x="257" y="762"/>
                  </a:lnTo>
                  <a:lnTo>
                    <a:pt x="239" y="770"/>
                  </a:lnTo>
                  <a:lnTo>
                    <a:pt x="221" y="780"/>
                  </a:lnTo>
                  <a:lnTo>
                    <a:pt x="205" y="792"/>
                  </a:lnTo>
                  <a:lnTo>
                    <a:pt x="189" y="805"/>
                  </a:lnTo>
                  <a:lnTo>
                    <a:pt x="173" y="817"/>
                  </a:lnTo>
                  <a:close/>
                </a:path>
              </a:pathLst>
            </a:custGeom>
            <a:solidFill>
              <a:srgbClr val="C6E5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086" name="Freeform 12">
              <a:extLst>
                <a:ext uri="{FF2B5EF4-FFF2-40B4-BE49-F238E27FC236}">
                  <a16:creationId xmlns:a16="http://schemas.microsoft.com/office/drawing/2014/main" id="{FB145B48-88A0-4474-82AF-50BA949EAED2}"/>
                </a:ext>
              </a:extLst>
            </p:cNvPr>
            <p:cNvSpPr>
              <a:spLocks/>
            </p:cNvSpPr>
            <p:nvPr/>
          </p:nvSpPr>
          <p:spPr bwMode="auto">
            <a:xfrm>
              <a:off x="867" y="3192"/>
              <a:ext cx="1273" cy="573"/>
            </a:xfrm>
            <a:custGeom>
              <a:avLst/>
              <a:gdLst>
                <a:gd name="T0" fmla="*/ 0 w 2547"/>
                <a:gd name="T1" fmla="*/ 0 h 1147"/>
                <a:gd name="T2" fmla="*/ 0 w 2547"/>
                <a:gd name="T3" fmla="*/ 0 h 1147"/>
                <a:gd name="T4" fmla="*/ 0 w 2547"/>
                <a:gd name="T5" fmla="*/ 0 h 1147"/>
                <a:gd name="T6" fmla="*/ 0 w 2547"/>
                <a:gd name="T7" fmla="*/ 0 h 1147"/>
                <a:gd name="T8" fmla="*/ 0 w 2547"/>
                <a:gd name="T9" fmla="*/ 0 h 1147"/>
                <a:gd name="T10" fmla="*/ 0 w 2547"/>
                <a:gd name="T11" fmla="*/ 0 h 1147"/>
                <a:gd name="T12" fmla="*/ 0 w 2547"/>
                <a:gd name="T13" fmla="*/ 0 h 1147"/>
                <a:gd name="T14" fmla="*/ 0 w 2547"/>
                <a:gd name="T15" fmla="*/ 0 h 1147"/>
                <a:gd name="T16" fmla="*/ 0 w 2547"/>
                <a:gd name="T17" fmla="*/ 0 h 1147"/>
                <a:gd name="T18" fmla="*/ 0 w 2547"/>
                <a:gd name="T19" fmla="*/ 0 h 1147"/>
                <a:gd name="T20" fmla="*/ 0 w 2547"/>
                <a:gd name="T21" fmla="*/ 0 h 1147"/>
                <a:gd name="T22" fmla="*/ 0 w 2547"/>
                <a:gd name="T23" fmla="*/ 0 h 1147"/>
                <a:gd name="T24" fmla="*/ 0 w 2547"/>
                <a:gd name="T25" fmla="*/ 0 h 1147"/>
                <a:gd name="T26" fmla="*/ 0 w 2547"/>
                <a:gd name="T27" fmla="*/ 0 h 1147"/>
                <a:gd name="T28" fmla="*/ 0 w 2547"/>
                <a:gd name="T29" fmla="*/ 0 h 1147"/>
                <a:gd name="T30" fmla="*/ 0 w 2547"/>
                <a:gd name="T31" fmla="*/ 0 h 1147"/>
                <a:gd name="T32" fmla="*/ 0 w 2547"/>
                <a:gd name="T33" fmla="*/ 0 h 1147"/>
                <a:gd name="T34" fmla="*/ 0 w 2547"/>
                <a:gd name="T35" fmla="*/ 0 h 1147"/>
                <a:gd name="T36" fmla="*/ 0 w 2547"/>
                <a:gd name="T37" fmla="*/ 0 h 1147"/>
                <a:gd name="T38" fmla="*/ 0 w 2547"/>
                <a:gd name="T39" fmla="*/ 0 h 1147"/>
                <a:gd name="T40" fmla="*/ 0 w 2547"/>
                <a:gd name="T41" fmla="*/ 0 h 1147"/>
                <a:gd name="T42" fmla="*/ 0 w 2547"/>
                <a:gd name="T43" fmla="*/ 0 h 1147"/>
                <a:gd name="T44" fmla="*/ 0 w 2547"/>
                <a:gd name="T45" fmla="*/ 0 h 1147"/>
                <a:gd name="T46" fmla="*/ 0 w 2547"/>
                <a:gd name="T47" fmla="*/ 0 h 1147"/>
                <a:gd name="T48" fmla="*/ 0 w 2547"/>
                <a:gd name="T49" fmla="*/ 0 h 1147"/>
                <a:gd name="T50" fmla="*/ 0 w 2547"/>
                <a:gd name="T51" fmla="*/ 0 h 1147"/>
                <a:gd name="T52" fmla="*/ 0 w 2547"/>
                <a:gd name="T53" fmla="*/ 0 h 1147"/>
                <a:gd name="T54" fmla="*/ 0 w 2547"/>
                <a:gd name="T55" fmla="*/ 0 h 1147"/>
                <a:gd name="T56" fmla="*/ 0 w 2547"/>
                <a:gd name="T57" fmla="*/ 0 h 1147"/>
                <a:gd name="T58" fmla="*/ 0 w 2547"/>
                <a:gd name="T59" fmla="*/ 0 h 1147"/>
                <a:gd name="T60" fmla="*/ 0 w 2547"/>
                <a:gd name="T61" fmla="*/ 0 h 1147"/>
                <a:gd name="T62" fmla="*/ 0 w 2547"/>
                <a:gd name="T63" fmla="*/ 0 h 1147"/>
                <a:gd name="T64" fmla="*/ 0 w 2547"/>
                <a:gd name="T65" fmla="*/ 0 h 1147"/>
                <a:gd name="T66" fmla="*/ 0 w 2547"/>
                <a:gd name="T67" fmla="*/ 0 h 1147"/>
                <a:gd name="T68" fmla="*/ 0 w 2547"/>
                <a:gd name="T69" fmla="*/ 0 h 1147"/>
                <a:gd name="T70" fmla="*/ 0 w 2547"/>
                <a:gd name="T71" fmla="*/ 0 h 1147"/>
                <a:gd name="T72" fmla="*/ 0 w 2547"/>
                <a:gd name="T73" fmla="*/ 0 h 1147"/>
                <a:gd name="T74" fmla="*/ 0 w 2547"/>
                <a:gd name="T75" fmla="*/ 0 h 1147"/>
                <a:gd name="T76" fmla="*/ 0 w 2547"/>
                <a:gd name="T77" fmla="*/ 0 h 1147"/>
                <a:gd name="T78" fmla="*/ 0 w 2547"/>
                <a:gd name="T79" fmla="*/ 0 h 1147"/>
                <a:gd name="T80" fmla="*/ 0 w 2547"/>
                <a:gd name="T81" fmla="*/ 0 h 1147"/>
                <a:gd name="T82" fmla="*/ 0 w 2547"/>
                <a:gd name="T83" fmla="*/ 0 h 1147"/>
                <a:gd name="T84" fmla="*/ 0 w 2547"/>
                <a:gd name="T85" fmla="*/ 0 h 1147"/>
                <a:gd name="T86" fmla="*/ 0 w 2547"/>
                <a:gd name="T87" fmla="*/ 0 h 1147"/>
                <a:gd name="T88" fmla="*/ 0 w 2547"/>
                <a:gd name="T89" fmla="*/ 0 h 1147"/>
                <a:gd name="T90" fmla="*/ 0 w 2547"/>
                <a:gd name="T91" fmla="*/ 0 h 1147"/>
                <a:gd name="T92" fmla="*/ 0 w 2547"/>
                <a:gd name="T93" fmla="*/ 0 h 1147"/>
                <a:gd name="T94" fmla="*/ 0 w 2547"/>
                <a:gd name="T95" fmla="*/ 0 h 1147"/>
                <a:gd name="T96" fmla="*/ 0 w 2547"/>
                <a:gd name="T97" fmla="*/ 0 h 1147"/>
                <a:gd name="T98" fmla="*/ 0 w 2547"/>
                <a:gd name="T99" fmla="*/ 0 h 114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547"/>
                <a:gd name="T151" fmla="*/ 0 h 1147"/>
                <a:gd name="T152" fmla="*/ 2547 w 2547"/>
                <a:gd name="T153" fmla="*/ 1147 h 114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547" h="1147">
                  <a:moveTo>
                    <a:pt x="2547" y="1147"/>
                  </a:moveTo>
                  <a:lnTo>
                    <a:pt x="0" y="1147"/>
                  </a:lnTo>
                  <a:lnTo>
                    <a:pt x="0" y="921"/>
                  </a:lnTo>
                  <a:lnTo>
                    <a:pt x="22" y="919"/>
                  </a:lnTo>
                  <a:lnTo>
                    <a:pt x="43" y="914"/>
                  </a:lnTo>
                  <a:lnTo>
                    <a:pt x="62" y="905"/>
                  </a:lnTo>
                  <a:lnTo>
                    <a:pt x="81" y="894"/>
                  </a:lnTo>
                  <a:lnTo>
                    <a:pt x="99" y="882"/>
                  </a:lnTo>
                  <a:lnTo>
                    <a:pt x="117" y="867"/>
                  </a:lnTo>
                  <a:lnTo>
                    <a:pt x="135" y="852"/>
                  </a:lnTo>
                  <a:lnTo>
                    <a:pt x="152" y="836"/>
                  </a:lnTo>
                  <a:lnTo>
                    <a:pt x="170" y="820"/>
                  </a:lnTo>
                  <a:lnTo>
                    <a:pt x="188" y="805"/>
                  </a:lnTo>
                  <a:lnTo>
                    <a:pt x="208" y="790"/>
                  </a:lnTo>
                  <a:lnTo>
                    <a:pt x="227" y="777"/>
                  </a:lnTo>
                  <a:lnTo>
                    <a:pt x="248" y="767"/>
                  </a:lnTo>
                  <a:lnTo>
                    <a:pt x="270" y="757"/>
                  </a:lnTo>
                  <a:lnTo>
                    <a:pt x="293" y="753"/>
                  </a:lnTo>
                  <a:lnTo>
                    <a:pt x="317" y="750"/>
                  </a:lnTo>
                  <a:lnTo>
                    <a:pt x="354" y="754"/>
                  </a:lnTo>
                  <a:lnTo>
                    <a:pt x="386" y="762"/>
                  </a:lnTo>
                  <a:lnTo>
                    <a:pt x="415" y="776"/>
                  </a:lnTo>
                  <a:lnTo>
                    <a:pt x="441" y="793"/>
                  </a:lnTo>
                  <a:lnTo>
                    <a:pt x="466" y="813"/>
                  </a:lnTo>
                  <a:lnTo>
                    <a:pt x="486" y="836"/>
                  </a:lnTo>
                  <a:lnTo>
                    <a:pt x="507" y="860"/>
                  </a:lnTo>
                  <a:lnTo>
                    <a:pt x="527" y="885"/>
                  </a:lnTo>
                  <a:lnTo>
                    <a:pt x="545" y="911"/>
                  </a:lnTo>
                  <a:lnTo>
                    <a:pt x="565" y="935"/>
                  </a:lnTo>
                  <a:lnTo>
                    <a:pt x="586" y="958"/>
                  </a:lnTo>
                  <a:lnTo>
                    <a:pt x="606" y="977"/>
                  </a:lnTo>
                  <a:lnTo>
                    <a:pt x="629" y="995"/>
                  </a:lnTo>
                  <a:lnTo>
                    <a:pt x="655" y="1008"/>
                  </a:lnTo>
                  <a:lnTo>
                    <a:pt x="683" y="1016"/>
                  </a:lnTo>
                  <a:lnTo>
                    <a:pt x="715" y="1020"/>
                  </a:lnTo>
                  <a:lnTo>
                    <a:pt x="756" y="1008"/>
                  </a:lnTo>
                  <a:lnTo>
                    <a:pt x="795" y="976"/>
                  </a:lnTo>
                  <a:lnTo>
                    <a:pt x="833" y="925"/>
                  </a:lnTo>
                  <a:lnTo>
                    <a:pt x="869" y="861"/>
                  </a:lnTo>
                  <a:lnTo>
                    <a:pt x="904" y="784"/>
                  </a:lnTo>
                  <a:lnTo>
                    <a:pt x="937" y="697"/>
                  </a:lnTo>
                  <a:lnTo>
                    <a:pt x="969" y="605"/>
                  </a:lnTo>
                  <a:lnTo>
                    <a:pt x="1001" y="510"/>
                  </a:lnTo>
                  <a:lnTo>
                    <a:pt x="1034" y="414"/>
                  </a:lnTo>
                  <a:lnTo>
                    <a:pt x="1065" y="322"/>
                  </a:lnTo>
                  <a:lnTo>
                    <a:pt x="1097" y="236"/>
                  </a:lnTo>
                  <a:lnTo>
                    <a:pt x="1131" y="159"/>
                  </a:lnTo>
                  <a:lnTo>
                    <a:pt x="1165" y="94"/>
                  </a:lnTo>
                  <a:lnTo>
                    <a:pt x="1201" y="43"/>
                  </a:lnTo>
                  <a:lnTo>
                    <a:pt x="1238" y="11"/>
                  </a:lnTo>
                  <a:lnTo>
                    <a:pt x="1277" y="0"/>
                  </a:lnTo>
                  <a:lnTo>
                    <a:pt x="1316" y="11"/>
                  </a:lnTo>
                  <a:lnTo>
                    <a:pt x="1353" y="43"/>
                  </a:lnTo>
                  <a:lnTo>
                    <a:pt x="1388" y="93"/>
                  </a:lnTo>
                  <a:lnTo>
                    <a:pt x="1421" y="157"/>
                  </a:lnTo>
                  <a:lnTo>
                    <a:pt x="1452" y="233"/>
                  </a:lnTo>
                  <a:lnTo>
                    <a:pt x="1483" y="319"/>
                  </a:lnTo>
                  <a:lnTo>
                    <a:pt x="1513" y="408"/>
                  </a:lnTo>
                  <a:lnTo>
                    <a:pt x="1544" y="503"/>
                  </a:lnTo>
                  <a:lnTo>
                    <a:pt x="1574" y="597"/>
                  </a:lnTo>
                  <a:lnTo>
                    <a:pt x="1605" y="687"/>
                  </a:lnTo>
                  <a:lnTo>
                    <a:pt x="1638" y="772"/>
                  </a:lnTo>
                  <a:lnTo>
                    <a:pt x="1672" y="848"/>
                  </a:lnTo>
                  <a:lnTo>
                    <a:pt x="1708" y="913"/>
                  </a:lnTo>
                  <a:lnTo>
                    <a:pt x="1746" y="962"/>
                  </a:lnTo>
                  <a:lnTo>
                    <a:pt x="1786" y="995"/>
                  </a:lnTo>
                  <a:lnTo>
                    <a:pt x="1830" y="1006"/>
                  </a:lnTo>
                  <a:lnTo>
                    <a:pt x="1855" y="1004"/>
                  </a:lnTo>
                  <a:lnTo>
                    <a:pt x="1881" y="996"/>
                  </a:lnTo>
                  <a:lnTo>
                    <a:pt x="1905" y="983"/>
                  </a:lnTo>
                  <a:lnTo>
                    <a:pt x="1930" y="968"/>
                  </a:lnTo>
                  <a:lnTo>
                    <a:pt x="1954" y="949"/>
                  </a:lnTo>
                  <a:lnTo>
                    <a:pt x="1980" y="928"/>
                  </a:lnTo>
                  <a:lnTo>
                    <a:pt x="2004" y="906"/>
                  </a:lnTo>
                  <a:lnTo>
                    <a:pt x="2028" y="883"/>
                  </a:lnTo>
                  <a:lnTo>
                    <a:pt x="2052" y="860"/>
                  </a:lnTo>
                  <a:lnTo>
                    <a:pt x="2077" y="838"/>
                  </a:lnTo>
                  <a:lnTo>
                    <a:pt x="2100" y="817"/>
                  </a:lnTo>
                  <a:lnTo>
                    <a:pt x="2124" y="798"/>
                  </a:lnTo>
                  <a:lnTo>
                    <a:pt x="2147" y="783"/>
                  </a:lnTo>
                  <a:lnTo>
                    <a:pt x="2170" y="770"/>
                  </a:lnTo>
                  <a:lnTo>
                    <a:pt x="2193" y="762"/>
                  </a:lnTo>
                  <a:lnTo>
                    <a:pt x="2216" y="760"/>
                  </a:lnTo>
                  <a:lnTo>
                    <a:pt x="2238" y="762"/>
                  </a:lnTo>
                  <a:lnTo>
                    <a:pt x="2260" y="768"/>
                  </a:lnTo>
                  <a:lnTo>
                    <a:pt x="2279" y="777"/>
                  </a:lnTo>
                  <a:lnTo>
                    <a:pt x="2300" y="790"/>
                  </a:lnTo>
                  <a:lnTo>
                    <a:pt x="2320" y="803"/>
                  </a:lnTo>
                  <a:lnTo>
                    <a:pt x="2338" y="820"/>
                  </a:lnTo>
                  <a:lnTo>
                    <a:pt x="2358" y="838"/>
                  </a:lnTo>
                  <a:lnTo>
                    <a:pt x="2376" y="855"/>
                  </a:lnTo>
                  <a:lnTo>
                    <a:pt x="2396" y="874"/>
                  </a:lnTo>
                  <a:lnTo>
                    <a:pt x="2414" y="892"/>
                  </a:lnTo>
                  <a:lnTo>
                    <a:pt x="2435" y="908"/>
                  </a:lnTo>
                  <a:lnTo>
                    <a:pt x="2456" y="924"/>
                  </a:lnTo>
                  <a:lnTo>
                    <a:pt x="2476" y="937"/>
                  </a:lnTo>
                  <a:lnTo>
                    <a:pt x="2498" y="949"/>
                  </a:lnTo>
                  <a:lnTo>
                    <a:pt x="2522" y="955"/>
                  </a:lnTo>
                  <a:lnTo>
                    <a:pt x="2547" y="960"/>
                  </a:lnTo>
                  <a:lnTo>
                    <a:pt x="2547" y="1147"/>
                  </a:lnTo>
                  <a:lnTo>
                    <a:pt x="2514" y="1121"/>
                  </a:lnTo>
                  <a:lnTo>
                    <a:pt x="2514" y="980"/>
                  </a:lnTo>
                  <a:lnTo>
                    <a:pt x="2495" y="977"/>
                  </a:lnTo>
                  <a:lnTo>
                    <a:pt x="2476" y="972"/>
                  </a:lnTo>
                  <a:lnTo>
                    <a:pt x="2457" y="961"/>
                  </a:lnTo>
                  <a:lnTo>
                    <a:pt x="2437" y="949"/>
                  </a:lnTo>
                  <a:lnTo>
                    <a:pt x="2418" y="934"/>
                  </a:lnTo>
                  <a:lnTo>
                    <a:pt x="2399" y="916"/>
                  </a:lnTo>
                  <a:lnTo>
                    <a:pt x="2380" y="898"/>
                  </a:lnTo>
                  <a:lnTo>
                    <a:pt x="2360" y="879"/>
                  </a:lnTo>
                  <a:lnTo>
                    <a:pt x="2342" y="861"/>
                  </a:lnTo>
                  <a:lnTo>
                    <a:pt x="2323" y="843"/>
                  </a:lnTo>
                  <a:lnTo>
                    <a:pt x="2305" y="825"/>
                  </a:lnTo>
                  <a:lnTo>
                    <a:pt x="2286" y="810"/>
                  </a:lnTo>
                  <a:lnTo>
                    <a:pt x="2268" y="798"/>
                  </a:lnTo>
                  <a:lnTo>
                    <a:pt x="2251" y="787"/>
                  </a:lnTo>
                  <a:lnTo>
                    <a:pt x="2233" y="782"/>
                  </a:lnTo>
                  <a:lnTo>
                    <a:pt x="2216" y="779"/>
                  </a:lnTo>
                  <a:lnTo>
                    <a:pt x="2198" y="782"/>
                  </a:lnTo>
                  <a:lnTo>
                    <a:pt x="2178" y="790"/>
                  </a:lnTo>
                  <a:lnTo>
                    <a:pt x="2158" y="802"/>
                  </a:lnTo>
                  <a:lnTo>
                    <a:pt x="2138" y="817"/>
                  </a:lnTo>
                  <a:lnTo>
                    <a:pt x="2116" y="837"/>
                  </a:lnTo>
                  <a:lnTo>
                    <a:pt x="2094" y="858"/>
                  </a:lnTo>
                  <a:lnTo>
                    <a:pt x="2071" y="879"/>
                  </a:lnTo>
                  <a:lnTo>
                    <a:pt x="2048" y="902"/>
                  </a:lnTo>
                  <a:lnTo>
                    <a:pt x="2024" y="925"/>
                  </a:lnTo>
                  <a:lnTo>
                    <a:pt x="1998" y="947"/>
                  </a:lnTo>
                  <a:lnTo>
                    <a:pt x="1972" y="968"/>
                  </a:lnTo>
                  <a:lnTo>
                    <a:pt x="1945" y="988"/>
                  </a:lnTo>
                  <a:lnTo>
                    <a:pt x="1918" y="1003"/>
                  </a:lnTo>
                  <a:lnTo>
                    <a:pt x="1889" y="1015"/>
                  </a:lnTo>
                  <a:lnTo>
                    <a:pt x="1860" y="1023"/>
                  </a:lnTo>
                  <a:lnTo>
                    <a:pt x="1830" y="1026"/>
                  </a:lnTo>
                  <a:lnTo>
                    <a:pt x="1783" y="1014"/>
                  </a:lnTo>
                  <a:lnTo>
                    <a:pt x="1738" y="982"/>
                  </a:lnTo>
                  <a:lnTo>
                    <a:pt x="1697" y="932"/>
                  </a:lnTo>
                  <a:lnTo>
                    <a:pt x="1659" y="869"/>
                  </a:lnTo>
                  <a:lnTo>
                    <a:pt x="1623" y="793"/>
                  </a:lnTo>
                  <a:lnTo>
                    <a:pt x="1589" y="708"/>
                  </a:lnTo>
                  <a:lnTo>
                    <a:pt x="1557" y="617"/>
                  </a:lnTo>
                  <a:lnTo>
                    <a:pt x="1526" y="522"/>
                  </a:lnTo>
                  <a:lnTo>
                    <a:pt x="1496" y="429"/>
                  </a:lnTo>
                  <a:lnTo>
                    <a:pt x="1466" y="338"/>
                  </a:lnTo>
                  <a:lnTo>
                    <a:pt x="1436" y="253"/>
                  </a:lnTo>
                  <a:lnTo>
                    <a:pt x="1406" y="177"/>
                  </a:lnTo>
                  <a:lnTo>
                    <a:pt x="1376" y="114"/>
                  </a:lnTo>
                  <a:lnTo>
                    <a:pt x="1345" y="64"/>
                  </a:lnTo>
                  <a:lnTo>
                    <a:pt x="1311" y="32"/>
                  </a:lnTo>
                  <a:lnTo>
                    <a:pt x="1277" y="20"/>
                  </a:lnTo>
                  <a:lnTo>
                    <a:pt x="1241" y="32"/>
                  </a:lnTo>
                  <a:lnTo>
                    <a:pt x="1207" y="64"/>
                  </a:lnTo>
                  <a:lnTo>
                    <a:pt x="1174" y="115"/>
                  </a:lnTo>
                  <a:lnTo>
                    <a:pt x="1143" y="179"/>
                  </a:lnTo>
                  <a:lnTo>
                    <a:pt x="1112" y="256"/>
                  </a:lnTo>
                  <a:lnTo>
                    <a:pt x="1081" y="343"/>
                  </a:lnTo>
                  <a:lnTo>
                    <a:pt x="1050" y="435"/>
                  </a:lnTo>
                  <a:lnTo>
                    <a:pt x="1019" y="531"/>
                  </a:lnTo>
                  <a:lnTo>
                    <a:pt x="988" y="626"/>
                  </a:lnTo>
                  <a:lnTo>
                    <a:pt x="954" y="718"/>
                  </a:lnTo>
                  <a:lnTo>
                    <a:pt x="920" y="805"/>
                  </a:lnTo>
                  <a:lnTo>
                    <a:pt x="884" y="882"/>
                  </a:lnTo>
                  <a:lnTo>
                    <a:pt x="846" y="946"/>
                  </a:lnTo>
                  <a:lnTo>
                    <a:pt x="804" y="997"/>
                  </a:lnTo>
                  <a:lnTo>
                    <a:pt x="762" y="1029"/>
                  </a:lnTo>
                  <a:lnTo>
                    <a:pt x="715" y="1041"/>
                  </a:lnTo>
                  <a:lnTo>
                    <a:pt x="679" y="1037"/>
                  </a:lnTo>
                  <a:lnTo>
                    <a:pt x="648" y="1029"/>
                  </a:lnTo>
                  <a:lnTo>
                    <a:pt x="619" y="1015"/>
                  </a:lnTo>
                  <a:lnTo>
                    <a:pt x="594" y="998"/>
                  </a:lnTo>
                  <a:lnTo>
                    <a:pt x="572" y="978"/>
                  </a:lnTo>
                  <a:lnTo>
                    <a:pt x="550" y="955"/>
                  </a:lnTo>
                  <a:lnTo>
                    <a:pt x="530" y="931"/>
                  </a:lnTo>
                  <a:lnTo>
                    <a:pt x="511" y="906"/>
                  </a:lnTo>
                  <a:lnTo>
                    <a:pt x="491" y="881"/>
                  </a:lnTo>
                  <a:lnTo>
                    <a:pt x="471" y="856"/>
                  </a:lnTo>
                  <a:lnTo>
                    <a:pt x="452" y="833"/>
                  </a:lnTo>
                  <a:lnTo>
                    <a:pt x="430" y="814"/>
                  </a:lnTo>
                  <a:lnTo>
                    <a:pt x="406" y="797"/>
                  </a:lnTo>
                  <a:lnTo>
                    <a:pt x="379" y="783"/>
                  </a:lnTo>
                  <a:lnTo>
                    <a:pt x="350" y="775"/>
                  </a:lnTo>
                  <a:lnTo>
                    <a:pt x="317" y="771"/>
                  </a:lnTo>
                  <a:lnTo>
                    <a:pt x="294" y="773"/>
                  </a:lnTo>
                  <a:lnTo>
                    <a:pt x="273" y="778"/>
                  </a:lnTo>
                  <a:lnTo>
                    <a:pt x="254" y="787"/>
                  </a:lnTo>
                  <a:lnTo>
                    <a:pt x="234" y="798"/>
                  </a:lnTo>
                  <a:lnTo>
                    <a:pt x="217" y="810"/>
                  </a:lnTo>
                  <a:lnTo>
                    <a:pt x="198" y="825"/>
                  </a:lnTo>
                  <a:lnTo>
                    <a:pt x="182" y="840"/>
                  </a:lnTo>
                  <a:lnTo>
                    <a:pt x="166" y="855"/>
                  </a:lnTo>
                  <a:lnTo>
                    <a:pt x="149" y="871"/>
                  </a:lnTo>
                  <a:lnTo>
                    <a:pt x="133" y="886"/>
                  </a:lnTo>
                  <a:lnTo>
                    <a:pt x="117" y="901"/>
                  </a:lnTo>
                  <a:lnTo>
                    <a:pt x="99" y="914"/>
                  </a:lnTo>
                  <a:lnTo>
                    <a:pt x="82" y="924"/>
                  </a:lnTo>
                  <a:lnTo>
                    <a:pt x="64" y="934"/>
                  </a:lnTo>
                  <a:lnTo>
                    <a:pt x="44" y="938"/>
                  </a:lnTo>
                  <a:lnTo>
                    <a:pt x="24" y="940"/>
                  </a:lnTo>
                  <a:lnTo>
                    <a:pt x="24" y="1121"/>
                  </a:lnTo>
                  <a:lnTo>
                    <a:pt x="2514" y="1121"/>
                  </a:lnTo>
                  <a:lnTo>
                    <a:pt x="2547" y="1147"/>
                  </a:lnTo>
                  <a:close/>
                </a:path>
              </a:pathLst>
            </a:custGeom>
            <a:solidFill>
              <a:srgbClr val="00D8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087" name="Freeform 13">
              <a:extLst>
                <a:ext uri="{FF2B5EF4-FFF2-40B4-BE49-F238E27FC236}">
                  <a16:creationId xmlns:a16="http://schemas.microsoft.com/office/drawing/2014/main" id="{C2973921-C3FA-4EB9-B950-71BF384607D9}"/>
                </a:ext>
              </a:extLst>
            </p:cNvPr>
            <p:cNvSpPr>
              <a:spLocks/>
            </p:cNvSpPr>
            <p:nvPr/>
          </p:nvSpPr>
          <p:spPr bwMode="auto">
            <a:xfrm>
              <a:off x="1816" y="3684"/>
              <a:ext cx="7" cy="81"/>
            </a:xfrm>
            <a:custGeom>
              <a:avLst/>
              <a:gdLst>
                <a:gd name="T0" fmla="*/ 1 w 14"/>
                <a:gd name="T1" fmla="*/ 0 h 164"/>
                <a:gd name="T2" fmla="*/ 1 w 14"/>
                <a:gd name="T3" fmla="*/ 0 h 164"/>
                <a:gd name="T4" fmla="*/ 0 w 14"/>
                <a:gd name="T5" fmla="*/ 0 h 164"/>
                <a:gd name="T6" fmla="*/ 0 w 14"/>
                <a:gd name="T7" fmla="*/ 0 h 164"/>
                <a:gd name="T8" fmla="*/ 1 w 14"/>
                <a:gd name="T9" fmla="*/ 0 h 164"/>
                <a:gd name="T10" fmla="*/ 0 60000 65536"/>
                <a:gd name="T11" fmla="*/ 0 60000 65536"/>
                <a:gd name="T12" fmla="*/ 0 60000 65536"/>
                <a:gd name="T13" fmla="*/ 0 60000 65536"/>
                <a:gd name="T14" fmla="*/ 0 60000 65536"/>
                <a:gd name="T15" fmla="*/ 0 w 14"/>
                <a:gd name="T16" fmla="*/ 0 h 164"/>
                <a:gd name="T17" fmla="*/ 14 w 14"/>
                <a:gd name="T18" fmla="*/ 164 h 164"/>
              </a:gdLst>
              <a:ahLst/>
              <a:cxnLst>
                <a:cxn ang="T10">
                  <a:pos x="T0" y="T1"/>
                </a:cxn>
                <a:cxn ang="T11">
                  <a:pos x="T2" y="T3"/>
                </a:cxn>
                <a:cxn ang="T12">
                  <a:pos x="T4" y="T5"/>
                </a:cxn>
                <a:cxn ang="T13">
                  <a:pos x="T6" y="T7"/>
                </a:cxn>
                <a:cxn ang="T14">
                  <a:pos x="T8" y="T9"/>
                </a:cxn>
              </a:cxnLst>
              <a:rect l="T15" t="T16" r="T17" b="T18"/>
              <a:pathLst>
                <a:path w="14" h="164">
                  <a:moveTo>
                    <a:pt x="14" y="0"/>
                  </a:moveTo>
                  <a:lnTo>
                    <a:pt x="14" y="164"/>
                  </a:lnTo>
                  <a:lnTo>
                    <a:pt x="0" y="164"/>
                  </a:lnTo>
                  <a:lnTo>
                    <a:pt x="0" y="6"/>
                  </a:lnTo>
                  <a:lnTo>
                    <a:pt x="14" y="0"/>
                  </a:lnTo>
                  <a:close/>
                </a:path>
              </a:pathLst>
            </a:custGeom>
            <a:solidFill>
              <a:srgbClr val="00D8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088" name="Freeform 14">
              <a:extLst>
                <a:ext uri="{FF2B5EF4-FFF2-40B4-BE49-F238E27FC236}">
                  <a16:creationId xmlns:a16="http://schemas.microsoft.com/office/drawing/2014/main" id="{7AE19022-6800-4F42-B2BC-D1330E45CE1D}"/>
                </a:ext>
              </a:extLst>
            </p:cNvPr>
            <p:cNvSpPr>
              <a:spLocks/>
            </p:cNvSpPr>
            <p:nvPr/>
          </p:nvSpPr>
          <p:spPr bwMode="auto">
            <a:xfrm>
              <a:off x="2140" y="3679"/>
              <a:ext cx="1" cy="7"/>
            </a:xfrm>
            <a:custGeom>
              <a:avLst/>
              <a:gdLst>
                <a:gd name="T0" fmla="*/ 0 w 1"/>
                <a:gd name="T1" fmla="*/ 0 h 15"/>
                <a:gd name="T2" fmla="*/ 0 w 1"/>
                <a:gd name="T3" fmla="*/ 0 h 15"/>
                <a:gd name="T4" fmla="*/ 0 w 1"/>
                <a:gd name="T5" fmla="*/ 0 h 15"/>
                <a:gd name="T6" fmla="*/ 0 60000 65536"/>
                <a:gd name="T7" fmla="*/ 0 60000 65536"/>
                <a:gd name="T8" fmla="*/ 0 60000 65536"/>
                <a:gd name="T9" fmla="*/ 0 w 1"/>
                <a:gd name="T10" fmla="*/ 0 h 15"/>
                <a:gd name="T11" fmla="*/ 1 w 1"/>
                <a:gd name="T12" fmla="*/ 15 h 15"/>
              </a:gdLst>
              <a:ahLst/>
              <a:cxnLst>
                <a:cxn ang="T6">
                  <a:pos x="T0" y="T1"/>
                </a:cxn>
                <a:cxn ang="T7">
                  <a:pos x="T2" y="T3"/>
                </a:cxn>
                <a:cxn ang="T8">
                  <a:pos x="T4" y="T5"/>
                </a:cxn>
              </a:cxnLst>
              <a:rect l="T9" t="T10" r="T11" b="T12"/>
              <a:pathLst>
                <a:path w="1" h="15">
                  <a:moveTo>
                    <a:pt x="0" y="15"/>
                  </a:moveTo>
                  <a:lnTo>
                    <a:pt x="0" y="0"/>
                  </a:lnTo>
                  <a:lnTo>
                    <a:pt x="0" y="15"/>
                  </a:lnTo>
                  <a:close/>
                </a:path>
              </a:pathLst>
            </a:custGeom>
            <a:solidFill>
              <a:srgbClr val="00D8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089" name="Freeform 15">
              <a:extLst>
                <a:ext uri="{FF2B5EF4-FFF2-40B4-BE49-F238E27FC236}">
                  <a16:creationId xmlns:a16="http://schemas.microsoft.com/office/drawing/2014/main" id="{3693794C-541D-40D9-A198-E7B45DD324EC}"/>
                </a:ext>
              </a:extLst>
            </p:cNvPr>
            <p:cNvSpPr>
              <a:spLocks/>
            </p:cNvSpPr>
            <p:nvPr/>
          </p:nvSpPr>
          <p:spPr bwMode="auto">
            <a:xfrm>
              <a:off x="2132" y="3671"/>
              <a:ext cx="8" cy="94"/>
            </a:xfrm>
            <a:custGeom>
              <a:avLst/>
              <a:gdLst>
                <a:gd name="T0" fmla="*/ 0 w 15"/>
                <a:gd name="T1" fmla="*/ 0 h 189"/>
                <a:gd name="T2" fmla="*/ 1 w 15"/>
                <a:gd name="T3" fmla="*/ 0 h 189"/>
                <a:gd name="T4" fmla="*/ 1 w 15"/>
                <a:gd name="T5" fmla="*/ 0 h 189"/>
                <a:gd name="T6" fmla="*/ 1 w 15"/>
                <a:gd name="T7" fmla="*/ 0 h 189"/>
                <a:gd name="T8" fmla="*/ 1 w 15"/>
                <a:gd name="T9" fmla="*/ 0 h 189"/>
                <a:gd name="T10" fmla="*/ 1 w 15"/>
                <a:gd name="T11" fmla="*/ 0 h 189"/>
                <a:gd name="T12" fmla="*/ 0 w 15"/>
                <a:gd name="T13" fmla="*/ 0 h 189"/>
                <a:gd name="T14" fmla="*/ 0 w 15"/>
                <a:gd name="T15" fmla="*/ 0 h 189"/>
                <a:gd name="T16" fmla="*/ 0 w 15"/>
                <a:gd name="T17" fmla="*/ 0 h 1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89"/>
                <a:gd name="T29" fmla="*/ 15 w 15"/>
                <a:gd name="T30" fmla="*/ 189 h 1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89">
                  <a:moveTo>
                    <a:pt x="0" y="0"/>
                  </a:moveTo>
                  <a:lnTo>
                    <a:pt x="4" y="1"/>
                  </a:lnTo>
                  <a:lnTo>
                    <a:pt x="8" y="1"/>
                  </a:lnTo>
                  <a:lnTo>
                    <a:pt x="11" y="1"/>
                  </a:lnTo>
                  <a:lnTo>
                    <a:pt x="15" y="2"/>
                  </a:lnTo>
                  <a:lnTo>
                    <a:pt x="15" y="189"/>
                  </a:lnTo>
                  <a:lnTo>
                    <a:pt x="0" y="189"/>
                  </a:lnTo>
                  <a:lnTo>
                    <a:pt x="0" y="0"/>
                  </a:lnTo>
                  <a:close/>
                </a:path>
              </a:pathLst>
            </a:custGeom>
            <a:solidFill>
              <a:srgbClr val="00D8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090" name="Freeform 16">
              <a:extLst>
                <a:ext uri="{FF2B5EF4-FFF2-40B4-BE49-F238E27FC236}">
                  <a16:creationId xmlns:a16="http://schemas.microsoft.com/office/drawing/2014/main" id="{F257BBA7-CE6E-4DF3-82FF-6BF793EE8BC7}"/>
                </a:ext>
              </a:extLst>
            </p:cNvPr>
            <p:cNvSpPr>
              <a:spLocks/>
            </p:cNvSpPr>
            <p:nvPr/>
          </p:nvSpPr>
          <p:spPr bwMode="auto">
            <a:xfrm>
              <a:off x="2053" y="3619"/>
              <a:ext cx="8" cy="146"/>
            </a:xfrm>
            <a:custGeom>
              <a:avLst/>
              <a:gdLst>
                <a:gd name="T0" fmla="*/ 1 w 15"/>
                <a:gd name="T1" fmla="*/ 0 h 293"/>
                <a:gd name="T2" fmla="*/ 1 w 15"/>
                <a:gd name="T3" fmla="*/ 0 h 293"/>
                <a:gd name="T4" fmla="*/ 1 w 15"/>
                <a:gd name="T5" fmla="*/ 0 h 293"/>
                <a:gd name="T6" fmla="*/ 1 w 15"/>
                <a:gd name="T7" fmla="*/ 0 h 293"/>
                <a:gd name="T8" fmla="*/ 0 w 15"/>
                <a:gd name="T9" fmla="*/ 0 h 293"/>
                <a:gd name="T10" fmla="*/ 0 w 15"/>
                <a:gd name="T11" fmla="*/ 0 h 293"/>
                <a:gd name="T12" fmla="*/ 0 w 15"/>
                <a:gd name="T13" fmla="*/ 0 h 293"/>
                <a:gd name="T14" fmla="*/ 1 w 15"/>
                <a:gd name="T15" fmla="*/ 0 h 293"/>
                <a:gd name="T16" fmla="*/ 1 w 15"/>
                <a:gd name="T17" fmla="*/ 0 h 293"/>
                <a:gd name="T18" fmla="*/ 1 w 15"/>
                <a:gd name="T19" fmla="*/ 0 h 2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293"/>
                <a:gd name="T32" fmla="*/ 15 w 15"/>
                <a:gd name="T33" fmla="*/ 293 h 29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293">
                  <a:moveTo>
                    <a:pt x="15" y="14"/>
                  </a:moveTo>
                  <a:lnTo>
                    <a:pt x="11" y="10"/>
                  </a:lnTo>
                  <a:lnTo>
                    <a:pt x="8" y="7"/>
                  </a:lnTo>
                  <a:lnTo>
                    <a:pt x="3" y="4"/>
                  </a:lnTo>
                  <a:lnTo>
                    <a:pt x="0" y="0"/>
                  </a:lnTo>
                  <a:lnTo>
                    <a:pt x="0" y="293"/>
                  </a:lnTo>
                  <a:lnTo>
                    <a:pt x="15" y="293"/>
                  </a:lnTo>
                  <a:lnTo>
                    <a:pt x="15" y="13"/>
                  </a:lnTo>
                  <a:lnTo>
                    <a:pt x="15" y="14"/>
                  </a:lnTo>
                  <a:close/>
                </a:path>
              </a:pathLst>
            </a:custGeom>
            <a:solidFill>
              <a:srgbClr val="00D8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091" name="Freeform 17">
              <a:extLst>
                <a:ext uri="{FF2B5EF4-FFF2-40B4-BE49-F238E27FC236}">
                  <a16:creationId xmlns:a16="http://schemas.microsoft.com/office/drawing/2014/main" id="{B156007E-0782-4B16-B028-C8E389B30428}"/>
                </a:ext>
              </a:extLst>
            </p:cNvPr>
            <p:cNvSpPr>
              <a:spLocks/>
            </p:cNvSpPr>
            <p:nvPr/>
          </p:nvSpPr>
          <p:spPr bwMode="auto">
            <a:xfrm>
              <a:off x="1974" y="3572"/>
              <a:ext cx="7" cy="193"/>
            </a:xfrm>
            <a:custGeom>
              <a:avLst/>
              <a:gdLst>
                <a:gd name="T0" fmla="*/ 0 w 14"/>
                <a:gd name="T1" fmla="*/ 0 h 387"/>
                <a:gd name="T2" fmla="*/ 1 w 14"/>
                <a:gd name="T3" fmla="*/ 0 h 387"/>
                <a:gd name="T4" fmla="*/ 1 w 14"/>
                <a:gd name="T5" fmla="*/ 0 h 387"/>
                <a:gd name="T6" fmla="*/ 1 w 14"/>
                <a:gd name="T7" fmla="*/ 0 h 387"/>
                <a:gd name="T8" fmla="*/ 1 w 14"/>
                <a:gd name="T9" fmla="*/ 0 h 387"/>
                <a:gd name="T10" fmla="*/ 1 w 14"/>
                <a:gd name="T11" fmla="*/ 0 h 387"/>
                <a:gd name="T12" fmla="*/ 1 w 14"/>
                <a:gd name="T13" fmla="*/ 0 h 387"/>
                <a:gd name="T14" fmla="*/ 0 w 14"/>
                <a:gd name="T15" fmla="*/ 0 h 387"/>
                <a:gd name="T16" fmla="*/ 0 w 14"/>
                <a:gd name="T17" fmla="*/ 0 h 3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387"/>
                <a:gd name="T29" fmla="*/ 14 w 14"/>
                <a:gd name="T30" fmla="*/ 387 h 3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387">
                  <a:moveTo>
                    <a:pt x="0" y="0"/>
                  </a:moveTo>
                  <a:lnTo>
                    <a:pt x="3" y="0"/>
                  </a:lnTo>
                  <a:lnTo>
                    <a:pt x="7" y="0"/>
                  </a:lnTo>
                  <a:lnTo>
                    <a:pt x="10" y="0"/>
                  </a:lnTo>
                  <a:lnTo>
                    <a:pt x="14" y="1"/>
                  </a:lnTo>
                  <a:lnTo>
                    <a:pt x="14" y="387"/>
                  </a:lnTo>
                  <a:lnTo>
                    <a:pt x="0" y="387"/>
                  </a:lnTo>
                  <a:lnTo>
                    <a:pt x="0" y="0"/>
                  </a:lnTo>
                  <a:close/>
                </a:path>
              </a:pathLst>
            </a:custGeom>
            <a:solidFill>
              <a:srgbClr val="00D8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092" name="Freeform 18">
              <a:extLst>
                <a:ext uri="{FF2B5EF4-FFF2-40B4-BE49-F238E27FC236}">
                  <a16:creationId xmlns:a16="http://schemas.microsoft.com/office/drawing/2014/main" id="{51DE95E4-8FBD-4262-A1B7-D11A8B3663B7}"/>
                </a:ext>
              </a:extLst>
            </p:cNvPr>
            <p:cNvSpPr>
              <a:spLocks/>
            </p:cNvSpPr>
            <p:nvPr/>
          </p:nvSpPr>
          <p:spPr bwMode="auto">
            <a:xfrm>
              <a:off x="1908" y="3601"/>
              <a:ext cx="133" cy="7"/>
            </a:xfrm>
            <a:custGeom>
              <a:avLst/>
              <a:gdLst>
                <a:gd name="T0" fmla="*/ 0 w 268"/>
                <a:gd name="T1" fmla="*/ 0 h 15"/>
                <a:gd name="T2" fmla="*/ 0 w 268"/>
                <a:gd name="T3" fmla="*/ 0 h 15"/>
                <a:gd name="T4" fmla="*/ 0 w 268"/>
                <a:gd name="T5" fmla="*/ 0 h 15"/>
                <a:gd name="T6" fmla="*/ 0 w 268"/>
                <a:gd name="T7" fmla="*/ 0 h 15"/>
                <a:gd name="T8" fmla="*/ 0 w 268"/>
                <a:gd name="T9" fmla="*/ 0 h 15"/>
                <a:gd name="T10" fmla="*/ 0 w 268"/>
                <a:gd name="T11" fmla="*/ 0 h 15"/>
                <a:gd name="T12" fmla="*/ 0 w 268"/>
                <a:gd name="T13" fmla="*/ 0 h 15"/>
                <a:gd name="T14" fmla="*/ 0 w 268"/>
                <a:gd name="T15" fmla="*/ 0 h 15"/>
                <a:gd name="T16" fmla="*/ 0 w 268"/>
                <a:gd name="T17" fmla="*/ 0 h 15"/>
                <a:gd name="T18" fmla="*/ 0 w 268"/>
                <a:gd name="T19" fmla="*/ 0 h 15"/>
                <a:gd name="T20" fmla="*/ 0 w 268"/>
                <a:gd name="T21" fmla="*/ 0 h 15"/>
                <a:gd name="T22" fmla="*/ 0 w 268"/>
                <a:gd name="T23" fmla="*/ 0 h 15"/>
                <a:gd name="T24" fmla="*/ 0 w 268"/>
                <a:gd name="T25" fmla="*/ 0 h 15"/>
                <a:gd name="T26" fmla="*/ 0 w 268"/>
                <a:gd name="T27" fmla="*/ 0 h 15"/>
                <a:gd name="T28" fmla="*/ 0 w 268"/>
                <a:gd name="T29" fmla="*/ 0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8"/>
                <a:gd name="T46" fmla="*/ 0 h 15"/>
                <a:gd name="T47" fmla="*/ 268 w 268"/>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8" h="15">
                  <a:moveTo>
                    <a:pt x="253" y="0"/>
                  </a:moveTo>
                  <a:lnTo>
                    <a:pt x="18" y="0"/>
                  </a:lnTo>
                  <a:lnTo>
                    <a:pt x="13" y="4"/>
                  </a:lnTo>
                  <a:lnTo>
                    <a:pt x="10" y="7"/>
                  </a:lnTo>
                  <a:lnTo>
                    <a:pt x="5" y="11"/>
                  </a:lnTo>
                  <a:lnTo>
                    <a:pt x="0" y="15"/>
                  </a:lnTo>
                  <a:lnTo>
                    <a:pt x="0" y="14"/>
                  </a:lnTo>
                  <a:lnTo>
                    <a:pt x="268" y="14"/>
                  </a:lnTo>
                  <a:lnTo>
                    <a:pt x="264" y="11"/>
                  </a:lnTo>
                  <a:lnTo>
                    <a:pt x="261" y="7"/>
                  </a:lnTo>
                  <a:lnTo>
                    <a:pt x="256" y="4"/>
                  </a:lnTo>
                  <a:lnTo>
                    <a:pt x="253" y="0"/>
                  </a:lnTo>
                  <a:close/>
                </a:path>
              </a:pathLst>
            </a:custGeom>
            <a:solidFill>
              <a:srgbClr val="00D8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093" name="Freeform 19">
              <a:extLst>
                <a:ext uri="{FF2B5EF4-FFF2-40B4-BE49-F238E27FC236}">
                  <a16:creationId xmlns:a16="http://schemas.microsoft.com/office/drawing/2014/main" id="{0E4B0002-512C-4495-A43B-87337F07FDE8}"/>
                </a:ext>
              </a:extLst>
            </p:cNvPr>
            <p:cNvSpPr>
              <a:spLocks/>
            </p:cNvSpPr>
            <p:nvPr/>
          </p:nvSpPr>
          <p:spPr bwMode="auto">
            <a:xfrm>
              <a:off x="1895" y="3613"/>
              <a:ext cx="7" cy="152"/>
            </a:xfrm>
            <a:custGeom>
              <a:avLst/>
              <a:gdLst>
                <a:gd name="T0" fmla="*/ 0 w 15"/>
                <a:gd name="T1" fmla="*/ 0 h 306"/>
                <a:gd name="T2" fmla="*/ 0 w 15"/>
                <a:gd name="T3" fmla="*/ 0 h 306"/>
                <a:gd name="T4" fmla="*/ 0 w 15"/>
                <a:gd name="T5" fmla="*/ 0 h 306"/>
                <a:gd name="T6" fmla="*/ 0 w 15"/>
                <a:gd name="T7" fmla="*/ 0 h 306"/>
                <a:gd name="T8" fmla="*/ 0 w 15"/>
                <a:gd name="T9" fmla="*/ 0 h 306"/>
                <a:gd name="T10" fmla="*/ 0 w 15"/>
                <a:gd name="T11" fmla="*/ 0 h 306"/>
                <a:gd name="T12" fmla="*/ 0 w 15"/>
                <a:gd name="T13" fmla="*/ 0 h 306"/>
                <a:gd name="T14" fmla="*/ 0 w 15"/>
                <a:gd name="T15" fmla="*/ 0 h 306"/>
                <a:gd name="T16" fmla="*/ 0 w 15"/>
                <a:gd name="T17" fmla="*/ 0 h 306"/>
                <a:gd name="T18" fmla="*/ 0 w 15"/>
                <a:gd name="T19" fmla="*/ 0 h 3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306"/>
                <a:gd name="T32" fmla="*/ 15 w 15"/>
                <a:gd name="T33" fmla="*/ 306 h 3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306">
                  <a:moveTo>
                    <a:pt x="15" y="0"/>
                  </a:moveTo>
                  <a:lnTo>
                    <a:pt x="12" y="4"/>
                  </a:lnTo>
                  <a:lnTo>
                    <a:pt x="8" y="7"/>
                  </a:lnTo>
                  <a:lnTo>
                    <a:pt x="5" y="11"/>
                  </a:lnTo>
                  <a:lnTo>
                    <a:pt x="1" y="14"/>
                  </a:lnTo>
                  <a:lnTo>
                    <a:pt x="0" y="14"/>
                  </a:lnTo>
                  <a:lnTo>
                    <a:pt x="0" y="306"/>
                  </a:lnTo>
                  <a:lnTo>
                    <a:pt x="15" y="306"/>
                  </a:lnTo>
                  <a:lnTo>
                    <a:pt x="15" y="0"/>
                  </a:lnTo>
                  <a:close/>
                </a:path>
              </a:pathLst>
            </a:custGeom>
            <a:solidFill>
              <a:srgbClr val="00D8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094" name="Freeform 20">
              <a:extLst>
                <a:ext uri="{FF2B5EF4-FFF2-40B4-BE49-F238E27FC236}">
                  <a16:creationId xmlns:a16="http://schemas.microsoft.com/office/drawing/2014/main" id="{30FD475E-C298-4724-B6F9-CE7383E2E00D}"/>
                </a:ext>
              </a:extLst>
            </p:cNvPr>
            <p:cNvSpPr>
              <a:spLocks/>
            </p:cNvSpPr>
            <p:nvPr/>
          </p:nvSpPr>
          <p:spPr bwMode="auto">
            <a:xfrm>
              <a:off x="1814" y="3679"/>
              <a:ext cx="12" cy="7"/>
            </a:xfrm>
            <a:custGeom>
              <a:avLst/>
              <a:gdLst>
                <a:gd name="T0" fmla="*/ 0 w 25"/>
                <a:gd name="T1" fmla="*/ 0 h 15"/>
                <a:gd name="T2" fmla="*/ 0 w 25"/>
                <a:gd name="T3" fmla="*/ 0 h 15"/>
                <a:gd name="T4" fmla="*/ 0 w 25"/>
                <a:gd name="T5" fmla="*/ 0 h 15"/>
                <a:gd name="T6" fmla="*/ 0 w 25"/>
                <a:gd name="T7" fmla="*/ 0 h 15"/>
                <a:gd name="T8" fmla="*/ 0 w 25"/>
                <a:gd name="T9" fmla="*/ 0 h 15"/>
                <a:gd name="T10" fmla="*/ 0 w 25"/>
                <a:gd name="T11" fmla="*/ 0 h 15"/>
                <a:gd name="T12" fmla="*/ 0 w 25"/>
                <a:gd name="T13" fmla="*/ 0 h 15"/>
                <a:gd name="T14" fmla="*/ 0 w 25"/>
                <a:gd name="T15" fmla="*/ 0 h 15"/>
                <a:gd name="T16" fmla="*/ 0 w 25"/>
                <a:gd name="T17" fmla="*/ 0 h 15"/>
                <a:gd name="T18" fmla="*/ 0 w 25"/>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15"/>
                <a:gd name="T32" fmla="*/ 25 w 25"/>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15">
                  <a:moveTo>
                    <a:pt x="25" y="0"/>
                  </a:moveTo>
                  <a:lnTo>
                    <a:pt x="20" y="3"/>
                  </a:lnTo>
                  <a:lnTo>
                    <a:pt x="14" y="7"/>
                  </a:lnTo>
                  <a:lnTo>
                    <a:pt x="10" y="10"/>
                  </a:lnTo>
                  <a:lnTo>
                    <a:pt x="4" y="13"/>
                  </a:lnTo>
                  <a:lnTo>
                    <a:pt x="3" y="14"/>
                  </a:lnTo>
                  <a:lnTo>
                    <a:pt x="2" y="14"/>
                  </a:lnTo>
                  <a:lnTo>
                    <a:pt x="1" y="14"/>
                  </a:lnTo>
                  <a:lnTo>
                    <a:pt x="0" y="15"/>
                  </a:lnTo>
                  <a:lnTo>
                    <a:pt x="25" y="0"/>
                  </a:lnTo>
                  <a:close/>
                </a:path>
              </a:pathLst>
            </a:custGeom>
            <a:solidFill>
              <a:srgbClr val="00D8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095" name="Freeform 21">
              <a:extLst>
                <a:ext uri="{FF2B5EF4-FFF2-40B4-BE49-F238E27FC236}">
                  <a16:creationId xmlns:a16="http://schemas.microsoft.com/office/drawing/2014/main" id="{403BAE76-F17F-439E-81B0-659C57076278}"/>
                </a:ext>
              </a:extLst>
            </p:cNvPr>
            <p:cNvSpPr>
              <a:spLocks/>
            </p:cNvSpPr>
            <p:nvPr/>
          </p:nvSpPr>
          <p:spPr bwMode="auto">
            <a:xfrm>
              <a:off x="1340" y="3502"/>
              <a:ext cx="327" cy="263"/>
            </a:xfrm>
            <a:custGeom>
              <a:avLst/>
              <a:gdLst>
                <a:gd name="T0" fmla="*/ 0 w 655"/>
                <a:gd name="T1" fmla="*/ 0 h 527"/>
                <a:gd name="T2" fmla="*/ 0 w 655"/>
                <a:gd name="T3" fmla="*/ 0 h 527"/>
                <a:gd name="T4" fmla="*/ 0 w 655"/>
                <a:gd name="T5" fmla="*/ 0 h 527"/>
                <a:gd name="T6" fmla="*/ 0 w 655"/>
                <a:gd name="T7" fmla="*/ 0 h 527"/>
                <a:gd name="T8" fmla="*/ 0 w 655"/>
                <a:gd name="T9" fmla="*/ 0 h 527"/>
                <a:gd name="T10" fmla="*/ 0 w 655"/>
                <a:gd name="T11" fmla="*/ 0 h 527"/>
                <a:gd name="T12" fmla="*/ 0 w 655"/>
                <a:gd name="T13" fmla="*/ 0 h 527"/>
                <a:gd name="T14" fmla="*/ 0 w 655"/>
                <a:gd name="T15" fmla="*/ 0 h 527"/>
                <a:gd name="T16" fmla="*/ 0 w 655"/>
                <a:gd name="T17" fmla="*/ 0 h 527"/>
                <a:gd name="T18" fmla="*/ 0 w 655"/>
                <a:gd name="T19" fmla="*/ 0 h 527"/>
                <a:gd name="T20" fmla="*/ 0 w 655"/>
                <a:gd name="T21" fmla="*/ 0 h 527"/>
                <a:gd name="T22" fmla="*/ 0 w 655"/>
                <a:gd name="T23" fmla="*/ 0 h 527"/>
                <a:gd name="T24" fmla="*/ 0 w 655"/>
                <a:gd name="T25" fmla="*/ 0 h 527"/>
                <a:gd name="T26" fmla="*/ 0 w 655"/>
                <a:gd name="T27" fmla="*/ 0 h 527"/>
                <a:gd name="T28" fmla="*/ 0 w 655"/>
                <a:gd name="T29" fmla="*/ 0 h 527"/>
                <a:gd name="T30" fmla="*/ 0 w 655"/>
                <a:gd name="T31" fmla="*/ 0 h 527"/>
                <a:gd name="T32" fmla="*/ 0 w 655"/>
                <a:gd name="T33" fmla="*/ 0 h 527"/>
                <a:gd name="T34" fmla="*/ 0 w 655"/>
                <a:gd name="T35" fmla="*/ 0 h 527"/>
                <a:gd name="T36" fmla="*/ 0 w 655"/>
                <a:gd name="T37" fmla="*/ 0 h 527"/>
                <a:gd name="T38" fmla="*/ 0 w 655"/>
                <a:gd name="T39" fmla="*/ 0 h 527"/>
                <a:gd name="T40" fmla="*/ 0 w 655"/>
                <a:gd name="T41" fmla="*/ 0 h 527"/>
                <a:gd name="T42" fmla="*/ 0 w 655"/>
                <a:gd name="T43" fmla="*/ 0 h 527"/>
                <a:gd name="T44" fmla="*/ 0 w 655"/>
                <a:gd name="T45" fmla="*/ 0 h 527"/>
                <a:gd name="T46" fmla="*/ 0 w 655"/>
                <a:gd name="T47" fmla="*/ 0 h 527"/>
                <a:gd name="T48" fmla="*/ 0 w 655"/>
                <a:gd name="T49" fmla="*/ 0 h 527"/>
                <a:gd name="T50" fmla="*/ 0 w 655"/>
                <a:gd name="T51" fmla="*/ 0 h 527"/>
                <a:gd name="T52" fmla="*/ 0 w 655"/>
                <a:gd name="T53" fmla="*/ 0 h 527"/>
                <a:gd name="T54" fmla="*/ 0 w 655"/>
                <a:gd name="T55" fmla="*/ 0 h 527"/>
                <a:gd name="T56" fmla="*/ 0 w 655"/>
                <a:gd name="T57" fmla="*/ 0 h 527"/>
                <a:gd name="T58" fmla="*/ 0 w 655"/>
                <a:gd name="T59" fmla="*/ 0 h 527"/>
                <a:gd name="T60" fmla="*/ 0 w 655"/>
                <a:gd name="T61" fmla="*/ 0 h 527"/>
                <a:gd name="T62" fmla="*/ 0 w 655"/>
                <a:gd name="T63" fmla="*/ 0 h 527"/>
                <a:gd name="T64" fmla="*/ 0 w 655"/>
                <a:gd name="T65" fmla="*/ 0 h 527"/>
                <a:gd name="T66" fmla="*/ 0 w 655"/>
                <a:gd name="T67" fmla="*/ 0 h 527"/>
                <a:gd name="T68" fmla="*/ 0 w 655"/>
                <a:gd name="T69" fmla="*/ 0 h 527"/>
                <a:gd name="T70" fmla="*/ 0 w 655"/>
                <a:gd name="T71" fmla="*/ 0 h 527"/>
                <a:gd name="T72" fmla="*/ 0 w 655"/>
                <a:gd name="T73" fmla="*/ 0 h 5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5"/>
                <a:gd name="T112" fmla="*/ 0 h 527"/>
                <a:gd name="T113" fmla="*/ 655 w 655"/>
                <a:gd name="T114" fmla="*/ 527 h 52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5" h="527">
                  <a:moveTo>
                    <a:pt x="649" y="39"/>
                  </a:moveTo>
                  <a:lnTo>
                    <a:pt x="650" y="41"/>
                  </a:lnTo>
                  <a:lnTo>
                    <a:pt x="650" y="42"/>
                  </a:lnTo>
                  <a:lnTo>
                    <a:pt x="650" y="43"/>
                  </a:lnTo>
                  <a:lnTo>
                    <a:pt x="651" y="45"/>
                  </a:lnTo>
                  <a:lnTo>
                    <a:pt x="652" y="48"/>
                  </a:lnTo>
                  <a:lnTo>
                    <a:pt x="654" y="51"/>
                  </a:lnTo>
                  <a:lnTo>
                    <a:pt x="655" y="53"/>
                  </a:lnTo>
                  <a:lnTo>
                    <a:pt x="0" y="53"/>
                  </a:lnTo>
                  <a:lnTo>
                    <a:pt x="5" y="41"/>
                  </a:lnTo>
                  <a:lnTo>
                    <a:pt x="9" y="27"/>
                  </a:lnTo>
                  <a:lnTo>
                    <a:pt x="14" y="14"/>
                  </a:lnTo>
                  <a:lnTo>
                    <a:pt x="19" y="1"/>
                  </a:lnTo>
                  <a:lnTo>
                    <a:pt x="19" y="4"/>
                  </a:lnTo>
                  <a:lnTo>
                    <a:pt x="19" y="527"/>
                  </a:lnTo>
                  <a:lnTo>
                    <a:pt x="4" y="527"/>
                  </a:lnTo>
                  <a:lnTo>
                    <a:pt x="4" y="53"/>
                  </a:lnTo>
                  <a:lnTo>
                    <a:pt x="11" y="38"/>
                  </a:lnTo>
                  <a:lnTo>
                    <a:pt x="645" y="38"/>
                  </a:lnTo>
                  <a:lnTo>
                    <a:pt x="651" y="51"/>
                  </a:lnTo>
                  <a:lnTo>
                    <a:pt x="651" y="527"/>
                  </a:lnTo>
                  <a:lnTo>
                    <a:pt x="636" y="527"/>
                  </a:lnTo>
                  <a:lnTo>
                    <a:pt x="636" y="0"/>
                  </a:lnTo>
                  <a:lnTo>
                    <a:pt x="640" y="10"/>
                  </a:lnTo>
                  <a:lnTo>
                    <a:pt x="643" y="20"/>
                  </a:lnTo>
                  <a:lnTo>
                    <a:pt x="647" y="30"/>
                  </a:lnTo>
                  <a:lnTo>
                    <a:pt x="649" y="39"/>
                  </a:lnTo>
                  <a:lnTo>
                    <a:pt x="650" y="41"/>
                  </a:lnTo>
                  <a:lnTo>
                    <a:pt x="650" y="42"/>
                  </a:lnTo>
                  <a:lnTo>
                    <a:pt x="650" y="43"/>
                  </a:lnTo>
                  <a:lnTo>
                    <a:pt x="651" y="43"/>
                  </a:lnTo>
                  <a:lnTo>
                    <a:pt x="649" y="39"/>
                  </a:lnTo>
                  <a:close/>
                </a:path>
              </a:pathLst>
            </a:custGeom>
            <a:solidFill>
              <a:srgbClr val="00D8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096" name="Freeform 22">
              <a:extLst>
                <a:ext uri="{FF2B5EF4-FFF2-40B4-BE49-F238E27FC236}">
                  <a16:creationId xmlns:a16="http://schemas.microsoft.com/office/drawing/2014/main" id="{10C50792-69BF-4D94-9E4A-D6F9A8CD6A9F}"/>
                </a:ext>
              </a:extLst>
            </p:cNvPr>
            <p:cNvSpPr>
              <a:spLocks/>
            </p:cNvSpPr>
            <p:nvPr/>
          </p:nvSpPr>
          <p:spPr bwMode="auto">
            <a:xfrm>
              <a:off x="1426" y="3284"/>
              <a:ext cx="154" cy="7"/>
            </a:xfrm>
            <a:custGeom>
              <a:avLst/>
              <a:gdLst>
                <a:gd name="T0" fmla="*/ 1 w 308"/>
                <a:gd name="T1" fmla="*/ 0 h 15"/>
                <a:gd name="T2" fmla="*/ 0 w 308"/>
                <a:gd name="T3" fmla="*/ 0 h 15"/>
                <a:gd name="T4" fmla="*/ 1 w 308"/>
                <a:gd name="T5" fmla="*/ 0 h 15"/>
                <a:gd name="T6" fmla="*/ 1 w 308"/>
                <a:gd name="T7" fmla="*/ 0 h 15"/>
                <a:gd name="T8" fmla="*/ 1 w 308"/>
                <a:gd name="T9" fmla="*/ 0 h 15"/>
                <a:gd name="T10" fmla="*/ 0 60000 65536"/>
                <a:gd name="T11" fmla="*/ 0 60000 65536"/>
                <a:gd name="T12" fmla="*/ 0 60000 65536"/>
                <a:gd name="T13" fmla="*/ 0 60000 65536"/>
                <a:gd name="T14" fmla="*/ 0 60000 65536"/>
                <a:gd name="T15" fmla="*/ 0 w 308"/>
                <a:gd name="T16" fmla="*/ 0 h 15"/>
                <a:gd name="T17" fmla="*/ 308 w 308"/>
                <a:gd name="T18" fmla="*/ 15 h 15"/>
              </a:gdLst>
              <a:ahLst/>
              <a:cxnLst>
                <a:cxn ang="T10">
                  <a:pos x="T0" y="T1"/>
                </a:cxn>
                <a:cxn ang="T11">
                  <a:pos x="T2" y="T3"/>
                </a:cxn>
                <a:cxn ang="T12">
                  <a:pos x="T4" y="T5"/>
                </a:cxn>
                <a:cxn ang="T13">
                  <a:pos x="T6" y="T7"/>
                </a:cxn>
                <a:cxn ang="T14">
                  <a:pos x="T8" y="T9"/>
                </a:cxn>
              </a:cxnLst>
              <a:rect l="T15" t="T16" r="T17" b="T18"/>
              <a:pathLst>
                <a:path w="308" h="15">
                  <a:moveTo>
                    <a:pt x="308" y="15"/>
                  </a:moveTo>
                  <a:lnTo>
                    <a:pt x="0" y="15"/>
                  </a:lnTo>
                  <a:lnTo>
                    <a:pt x="3" y="0"/>
                  </a:lnTo>
                  <a:lnTo>
                    <a:pt x="307" y="0"/>
                  </a:lnTo>
                  <a:lnTo>
                    <a:pt x="308" y="15"/>
                  </a:lnTo>
                  <a:close/>
                </a:path>
              </a:pathLst>
            </a:custGeom>
            <a:solidFill>
              <a:srgbClr val="00D8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097" name="Freeform 23">
              <a:extLst>
                <a:ext uri="{FF2B5EF4-FFF2-40B4-BE49-F238E27FC236}">
                  <a16:creationId xmlns:a16="http://schemas.microsoft.com/office/drawing/2014/main" id="{AF1DE518-C620-4B19-BA42-3FA58ECA84BC}"/>
                </a:ext>
              </a:extLst>
            </p:cNvPr>
            <p:cNvSpPr>
              <a:spLocks/>
            </p:cNvSpPr>
            <p:nvPr/>
          </p:nvSpPr>
          <p:spPr bwMode="auto">
            <a:xfrm>
              <a:off x="1579" y="3275"/>
              <a:ext cx="7" cy="490"/>
            </a:xfrm>
            <a:custGeom>
              <a:avLst/>
              <a:gdLst>
                <a:gd name="T0" fmla="*/ 0 w 15"/>
                <a:gd name="T1" fmla="*/ 1 h 980"/>
                <a:gd name="T2" fmla="*/ 0 w 15"/>
                <a:gd name="T3" fmla="*/ 1 h 980"/>
                <a:gd name="T4" fmla="*/ 0 w 15"/>
                <a:gd name="T5" fmla="*/ 1 h 980"/>
                <a:gd name="T6" fmla="*/ 0 w 15"/>
                <a:gd name="T7" fmla="*/ 1 h 980"/>
                <a:gd name="T8" fmla="*/ 0 w 15"/>
                <a:gd name="T9" fmla="*/ 1 h 980"/>
                <a:gd name="T10" fmla="*/ 0 w 15"/>
                <a:gd name="T11" fmla="*/ 1 h 980"/>
                <a:gd name="T12" fmla="*/ 0 w 15"/>
                <a:gd name="T13" fmla="*/ 1 h 980"/>
                <a:gd name="T14" fmla="*/ 0 w 15"/>
                <a:gd name="T15" fmla="*/ 1 h 980"/>
                <a:gd name="T16" fmla="*/ 0 w 15"/>
                <a:gd name="T17" fmla="*/ 0 h 980"/>
                <a:gd name="T18" fmla="*/ 0 w 15"/>
                <a:gd name="T19" fmla="*/ 1 h 9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980"/>
                <a:gd name="T32" fmla="*/ 15 w 15"/>
                <a:gd name="T33" fmla="*/ 980 h 9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980">
                  <a:moveTo>
                    <a:pt x="0" y="1"/>
                  </a:moveTo>
                  <a:lnTo>
                    <a:pt x="0" y="980"/>
                  </a:lnTo>
                  <a:lnTo>
                    <a:pt x="14" y="980"/>
                  </a:lnTo>
                  <a:lnTo>
                    <a:pt x="14" y="33"/>
                  </a:lnTo>
                  <a:lnTo>
                    <a:pt x="15" y="33"/>
                  </a:lnTo>
                  <a:lnTo>
                    <a:pt x="12" y="25"/>
                  </a:lnTo>
                  <a:lnTo>
                    <a:pt x="8" y="16"/>
                  </a:lnTo>
                  <a:lnTo>
                    <a:pt x="5" y="8"/>
                  </a:lnTo>
                  <a:lnTo>
                    <a:pt x="2" y="0"/>
                  </a:lnTo>
                  <a:lnTo>
                    <a:pt x="0" y="1"/>
                  </a:lnTo>
                  <a:close/>
                </a:path>
              </a:pathLst>
            </a:custGeom>
            <a:solidFill>
              <a:srgbClr val="00D8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098" name="Freeform 24">
              <a:extLst>
                <a:ext uri="{FF2B5EF4-FFF2-40B4-BE49-F238E27FC236}">
                  <a16:creationId xmlns:a16="http://schemas.microsoft.com/office/drawing/2014/main" id="{26E9B025-B2B1-4D6B-8E69-5390612D8D50}"/>
                </a:ext>
              </a:extLst>
            </p:cNvPr>
            <p:cNvSpPr>
              <a:spLocks/>
            </p:cNvSpPr>
            <p:nvPr/>
          </p:nvSpPr>
          <p:spPr bwMode="auto">
            <a:xfrm>
              <a:off x="1499" y="3192"/>
              <a:ext cx="8" cy="573"/>
            </a:xfrm>
            <a:custGeom>
              <a:avLst/>
              <a:gdLst>
                <a:gd name="T0" fmla="*/ 1 w 15"/>
                <a:gd name="T1" fmla="*/ 0 h 1147"/>
                <a:gd name="T2" fmla="*/ 1 w 15"/>
                <a:gd name="T3" fmla="*/ 0 h 1147"/>
                <a:gd name="T4" fmla="*/ 1 w 15"/>
                <a:gd name="T5" fmla="*/ 0 h 1147"/>
                <a:gd name="T6" fmla="*/ 1 w 15"/>
                <a:gd name="T7" fmla="*/ 0 h 1147"/>
                <a:gd name="T8" fmla="*/ 1 w 15"/>
                <a:gd name="T9" fmla="*/ 0 h 1147"/>
                <a:gd name="T10" fmla="*/ 1 w 15"/>
                <a:gd name="T11" fmla="*/ 0 h 1147"/>
                <a:gd name="T12" fmla="*/ 1 w 15"/>
                <a:gd name="T13" fmla="*/ 0 h 1147"/>
                <a:gd name="T14" fmla="*/ 1 w 15"/>
                <a:gd name="T15" fmla="*/ 0 h 1147"/>
                <a:gd name="T16" fmla="*/ 0 w 15"/>
                <a:gd name="T17" fmla="*/ 0 h 1147"/>
                <a:gd name="T18" fmla="*/ 0 w 15"/>
                <a:gd name="T19" fmla="*/ 0 h 1147"/>
                <a:gd name="T20" fmla="*/ 0 w 15"/>
                <a:gd name="T21" fmla="*/ 0 h 1147"/>
                <a:gd name="T22" fmla="*/ 1 w 15"/>
                <a:gd name="T23" fmla="*/ 0 h 1147"/>
                <a:gd name="T24" fmla="*/ 1 w 15"/>
                <a:gd name="T25" fmla="*/ 0 h 1147"/>
                <a:gd name="T26" fmla="*/ 1 w 15"/>
                <a:gd name="T27" fmla="*/ 0 h 114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
                <a:gd name="T43" fmla="*/ 0 h 1147"/>
                <a:gd name="T44" fmla="*/ 15 w 15"/>
                <a:gd name="T45" fmla="*/ 1147 h 114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 h="1147">
                  <a:moveTo>
                    <a:pt x="15" y="0"/>
                  </a:moveTo>
                  <a:lnTo>
                    <a:pt x="14" y="0"/>
                  </a:lnTo>
                  <a:lnTo>
                    <a:pt x="13" y="0"/>
                  </a:lnTo>
                  <a:lnTo>
                    <a:pt x="12" y="0"/>
                  </a:lnTo>
                  <a:lnTo>
                    <a:pt x="10" y="0"/>
                  </a:lnTo>
                  <a:lnTo>
                    <a:pt x="6" y="0"/>
                  </a:lnTo>
                  <a:lnTo>
                    <a:pt x="4" y="1"/>
                  </a:lnTo>
                  <a:lnTo>
                    <a:pt x="0" y="1"/>
                  </a:lnTo>
                  <a:lnTo>
                    <a:pt x="0" y="1147"/>
                  </a:lnTo>
                  <a:lnTo>
                    <a:pt x="15" y="1147"/>
                  </a:lnTo>
                  <a:lnTo>
                    <a:pt x="15" y="0"/>
                  </a:lnTo>
                  <a:close/>
                </a:path>
              </a:pathLst>
            </a:custGeom>
            <a:solidFill>
              <a:srgbClr val="00D8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099" name="Freeform 25">
              <a:extLst>
                <a:ext uri="{FF2B5EF4-FFF2-40B4-BE49-F238E27FC236}">
                  <a16:creationId xmlns:a16="http://schemas.microsoft.com/office/drawing/2014/main" id="{7E966702-6F06-4162-BAB7-26D848E739B6}"/>
                </a:ext>
              </a:extLst>
            </p:cNvPr>
            <p:cNvSpPr>
              <a:spLocks/>
            </p:cNvSpPr>
            <p:nvPr/>
          </p:nvSpPr>
          <p:spPr bwMode="auto">
            <a:xfrm>
              <a:off x="1469" y="3205"/>
              <a:ext cx="73" cy="7"/>
            </a:xfrm>
            <a:custGeom>
              <a:avLst/>
              <a:gdLst>
                <a:gd name="T0" fmla="*/ 0 w 147"/>
                <a:gd name="T1" fmla="*/ 0 h 15"/>
                <a:gd name="T2" fmla="*/ 0 w 147"/>
                <a:gd name="T3" fmla="*/ 0 h 15"/>
                <a:gd name="T4" fmla="*/ 0 w 147"/>
                <a:gd name="T5" fmla="*/ 0 h 15"/>
                <a:gd name="T6" fmla="*/ 0 w 147"/>
                <a:gd name="T7" fmla="*/ 0 h 15"/>
                <a:gd name="T8" fmla="*/ 0 w 147"/>
                <a:gd name="T9" fmla="*/ 0 h 15"/>
                <a:gd name="T10" fmla="*/ 0 w 147"/>
                <a:gd name="T11" fmla="*/ 0 h 15"/>
                <a:gd name="T12" fmla="*/ 0 w 147"/>
                <a:gd name="T13" fmla="*/ 0 h 15"/>
                <a:gd name="T14" fmla="*/ 0 w 147"/>
                <a:gd name="T15" fmla="*/ 0 h 15"/>
                <a:gd name="T16" fmla="*/ 0 w 147"/>
                <a:gd name="T17" fmla="*/ 0 h 15"/>
                <a:gd name="T18" fmla="*/ 0 w 147"/>
                <a:gd name="T19" fmla="*/ 0 h 15"/>
                <a:gd name="T20" fmla="*/ 0 w 147"/>
                <a:gd name="T21" fmla="*/ 0 h 15"/>
                <a:gd name="T22" fmla="*/ 0 w 147"/>
                <a:gd name="T23" fmla="*/ 0 h 15"/>
                <a:gd name="T24" fmla="*/ 0 w 147"/>
                <a:gd name="T25" fmla="*/ 0 h 15"/>
                <a:gd name="T26" fmla="*/ 0 w 147"/>
                <a:gd name="T27" fmla="*/ 0 h 15"/>
                <a:gd name="T28" fmla="*/ 0 w 147"/>
                <a:gd name="T29" fmla="*/ 0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7"/>
                <a:gd name="T46" fmla="*/ 0 h 15"/>
                <a:gd name="T47" fmla="*/ 147 w 147"/>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7" h="15">
                  <a:moveTo>
                    <a:pt x="132" y="1"/>
                  </a:moveTo>
                  <a:lnTo>
                    <a:pt x="15" y="1"/>
                  </a:lnTo>
                  <a:lnTo>
                    <a:pt x="14" y="0"/>
                  </a:lnTo>
                  <a:lnTo>
                    <a:pt x="11" y="3"/>
                  </a:lnTo>
                  <a:lnTo>
                    <a:pt x="7" y="7"/>
                  </a:lnTo>
                  <a:lnTo>
                    <a:pt x="4" y="10"/>
                  </a:lnTo>
                  <a:lnTo>
                    <a:pt x="0" y="15"/>
                  </a:lnTo>
                  <a:lnTo>
                    <a:pt x="1" y="15"/>
                  </a:lnTo>
                  <a:lnTo>
                    <a:pt x="147" y="15"/>
                  </a:lnTo>
                  <a:lnTo>
                    <a:pt x="142" y="10"/>
                  </a:lnTo>
                  <a:lnTo>
                    <a:pt x="139" y="7"/>
                  </a:lnTo>
                  <a:lnTo>
                    <a:pt x="135" y="3"/>
                  </a:lnTo>
                  <a:lnTo>
                    <a:pt x="132" y="0"/>
                  </a:lnTo>
                  <a:lnTo>
                    <a:pt x="132" y="1"/>
                  </a:lnTo>
                  <a:close/>
                </a:path>
              </a:pathLst>
            </a:custGeom>
            <a:solidFill>
              <a:srgbClr val="00D8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100" name="Freeform 26">
              <a:extLst>
                <a:ext uri="{FF2B5EF4-FFF2-40B4-BE49-F238E27FC236}">
                  <a16:creationId xmlns:a16="http://schemas.microsoft.com/office/drawing/2014/main" id="{D934FEF8-A533-4FEA-BAD2-D2D21F527596}"/>
                </a:ext>
              </a:extLst>
            </p:cNvPr>
            <p:cNvSpPr>
              <a:spLocks/>
            </p:cNvSpPr>
            <p:nvPr/>
          </p:nvSpPr>
          <p:spPr bwMode="auto">
            <a:xfrm>
              <a:off x="1421" y="3282"/>
              <a:ext cx="7" cy="483"/>
            </a:xfrm>
            <a:custGeom>
              <a:avLst/>
              <a:gdLst>
                <a:gd name="T0" fmla="*/ 1 w 13"/>
                <a:gd name="T1" fmla="*/ 0 h 968"/>
                <a:gd name="T2" fmla="*/ 1 w 13"/>
                <a:gd name="T3" fmla="*/ 0 h 968"/>
                <a:gd name="T4" fmla="*/ 1 w 13"/>
                <a:gd name="T5" fmla="*/ 0 h 968"/>
                <a:gd name="T6" fmla="*/ 1 w 13"/>
                <a:gd name="T7" fmla="*/ 0 h 968"/>
                <a:gd name="T8" fmla="*/ 0 w 13"/>
                <a:gd name="T9" fmla="*/ 0 h 968"/>
                <a:gd name="T10" fmla="*/ 0 w 13"/>
                <a:gd name="T11" fmla="*/ 0 h 968"/>
                <a:gd name="T12" fmla="*/ 0 w 13"/>
                <a:gd name="T13" fmla="*/ 0 h 968"/>
                <a:gd name="T14" fmla="*/ 1 w 13"/>
                <a:gd name="T15" fmla="*/ 0 h 968"/>
                <a:gd name="T16" fmla="*/ 1 w 13"/>
                <a:gd name="T17" fmla="*/ 0 h 968"/>
                <a:gd name="T18" fmla="*/ 1 w 13"/>
                <a:gd name="T19" fmla="*/ 0 h 9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968"/>
                <a:gd name="T32" fmla="*/ 13 w 13"/>
                <a:gd name="T33" fmla="*/ 968 h 9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968">
                  <a:moveTo>
                    <a:pt x="13" y="0"/>
                  </a:moveTo>
                  <a:lnTo>
                    <a:pt x="10" y="8"/>
                  </a:lnTo>
                  <a:lnTo>
                    <a:pt x="7" y="16"/>
                  </a:lnTo>
                  <a:lnTo>
                    <a:pt x="3" y="25"/>
                  </a:lnTo>
                  <a:lnTo>
                    <a:pt x="0" y="33"/>
                  </a:lnTo>
                  <a:lnTo>
                    <a:pt x="0" y="968"/>
                  </a:lnTo>
                  <a:lnTo>
                    <a:pt x="13" y="968"/>
                  </a:lnTo>
                  <a:lnTo>
                    <a:pt x="13" y="1"/>
                  </a:lnTo>
                  <a:lnTo>
                    <a:pt x="13" y="0"/>
                  </a:lnTo>
                  <a:close/>
                </a:path>
              </a:pathLst>
            </a:custGeom>
            <a:solidFill>
              <a:srgbClr val="00D8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101" name="Freeform 27">
              <a:extLst>
                <a:ext uri="{FF2B5EF4-FFF2-40B4-BE49-F238E27FC236}">
                  <a16:creationId xmlns:a16="http://schemas.microsoft.com/office/drawing/2014/main" id="{917D018C-BF23-4B3B-BB24-B2A75CE08660}"/>
                </a:ext>
              </a:extLst>
            </p:cNvPr>
            <p:cNvSpPr>
              <a:spLocks/>
            </p:cNvSpPr>
            <p:nvPr/>
          </p:nvSpPr>
          <p:spPr bwMode="auto">
            <a:xfrm>
              <a:off x="1393" y="3363"/>
              <a:ext cx="221" cy="7"/>
            </a:xfrm>
            <a:custGeom>
              <a:avLst/>
              <a:gdLst>
                <a:gd name="T0" fmla="*/ 0 w 443"/>
                <a:gd name="T1" fmla="*/ 0 h 15"/>
                <a:gd name="T2" fmla="*/ 0 w 443"/>
                <a:gd name="T3" fmla="*/ 0 h 15"/>
                <a:gd name="T4" fmla="*/ 0 w 443"/>
                <a:gd name="T5" fmla="*/ 0 h 15"/>
                <a:gd name="T6" fmla="*/ 0 w 443"/>
                <a:gd name="T7" fmla="*/ 0 h 15"/>
                <a:gd name="T8" fmla="*/ 0 w 443"/>
                <a:gd name="T9" fmla="*/ 0 h 15"/>
                <a:gd name="T10" fmla="*/ 0 w 443"/>
                <a:gd name="T11" fmla="*/ 0 h 15"/>
                <a:gd name="T12" fmla="*/ 0 w 443"/>
                <a:gd name="T13" fmla="*/ 0 h 15"/>
                <a:gd name="T14" fmla="*/ 0 w 443"/>
                <a:gd name="T15" fmla="*/ 0 h 15"/>
                <a:gd name="T16" fmla="*/ 0 w 443"/>
                <a:gd name="T17" fmla="*/ 0 h 15"/>
                <a:gd name="T18" fmla="*/ 0 w 443"/>
                <a:gd name="T19" fmla="*/ 0 h 15"/>
                <a:gd name="T20" fmla="*/ 0 w 443"/>
                <a:gd name="T21" fmla="*/ 0 h 15"/>
                <a:gd name="T22" fmla="*/ 0 w 443"/>
                <a:gd name="T23" fmla="*/ 0 h 15"/>
                <a:gd name="T24" fmla="*/ 0 w 443"/>
                <a:gd name="T25" fmla="*/ 0 h 15"/>
                <a:gd name="T26" fmla="*/ 0 w 443"/>
                <a:gd name="T27" fmla="*/ 0 h 15"/>
                <a:gd name="T28" fmla="*/ 0 w 443"/>
                <a:gd name="T29" fmla="*/ 0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43"/>
                <a:gd name="T46" fmla="*/ 0 h 15"/>
                <a:gd name="T47" fmla="*/ 443 w 443"/>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43" h="15">
                  <a:moveTo>
                    <a:pt x="438" y="1"/>
                  </a:moveTo>
                  <a:lnTo>
                    <a:pt x="6" y="1"/>
                  </a:lnTo>
                  <a:lnTo>
                    <a:pt x="5" y="4"/>
                  </a:lnTo>
                  <a:lnTo>
                    <a:pt x="4" y="8"/>
                  </a:lnTo>
                  <a:lnTo>
                    <a:pt x="2" y="11"/>
                  </a:lnTo>
                  <a:lnTo>
                    <a:pt x="0" y="15"/>
                  </a:lnTo>
                  <a:lnTo>
                    <a:pt x="443" y="15"/>
                  </a:lnTo>
                  <a:lnTo>
                    <a:pt x="442" y="11"/>
                  </a:lnTo>
                  <a:lnTo>
                    <a:pt x="441" y="8"/>
                  </a:lnTo>
                  <a:lnTo>
                    <a:pt x="439" y="4"/>
                  </a:lnTo>
                  <a:lnTo>
                    <a:pt x="438" y="0"/>
                  </a:lnTo>
                  <a:lnTo>
                    <a:pt x="438" y="1"/>
                  </a:lnTo>
                  <a:close/>
                </a:path>
              </a:pathLst>
            </a:custGeom>
            <a:solidFill>
              <a:srgbClr val="00D8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102" name="Freeform 28">
              <a:extLst>
                <a:ext uri="{FF2B5EF4-FFF2-40B4-BE49-F238E27FC236}">
                  <a16:creationId xmlns:a16="http://schemas.microsoft.com/office/drawing/2014/main" id="{A01275E5-B0DD-45C1-8927-7A8D42FDB02E}"/>
                </a:ext>
              </a:extLst>
            </p:cNvPr>
            <p:cNvSpPr>
              <a:spLocks/>
            </p:cNvSpPr>
            <p:nvPr/>
          </p:nvSpPr>
          <p:spPr bwMode="auto">
            <a:xfrm>
              <a:off x="1367" y="3442"/>
              <a:ext cx="273" cy="8"/>
            </a:xfrm>
            <a:custGeom>
              <a:avLst/>
              <a:gdLst>
                <a:gd name="T0" fmla="*/ 0 w 548"/>
                <a:gd name="T1" fmla="*/ 1 h 15"/>
                <a:gd name="T2" fmla="*/ 0 w 548"/>
                <a:gd name="T3" fmla="*/ 1 h 15"/>
                <a:gd name="T4" fmla="*/ 0 w 548"/>
                <a:gd name="T5" fmla="*/ 1 h 15"/>
                <a:gd name="T6" fmla="*/ 0 w 548"/>
                <a:gd name="T7" fmla="*/ 1 h 15"/>
                <a:gd name="T8" fmla="*/ 0 w 548"/>
                <a:gd name="T9" fmla="*/ 1 h 15"/>
                <a:gd name="T10" fmla="*/ 0 w 548"/>
                <a:gd name="T11" fmla="*/ 1 h 15"/>
                <a:gd name="T12" fmla="*/ 0 w 548"/>
                <a:gd name="T13" fmla="*/ 0 h 15"/>
                <a:gd name="T14" fmla="*/ 0 w 548"/>
                <a:gd name="T15" fmla="*/ 0 h 15"/>
                <a:gd name="T16" fmla="*/ 0 w 548"/>
                <a:gd name="T17" fmla="*/ 0 h 15"/>
                <a:gd name="T18" fmla="*/ 0 w 548"/>
                <a:gd name="T19" fmla="*/ 0 h 15"/>
                <a:gd name="T20" fmla="*/ 0 w 548"/>
                <a:gd name="T21" fmla="*/ 1 h 15"/>
                <a:gd name="T22" fmla="*/ 0 w 548"/>
                <a:gd name="T23" fmla="*/ 1 h 15"/>
                <a:gd name="T24" fmla="*/ 0 w 548"/>
                <a:gd name="T25" fmla="*/ 1 h 15"/>
                <a:gd name="T26" fmla="*/ 0 w 548"/>
                <a:gd name="T27" fmla="*/ 1 h 15"/>
                <a:gd name="T28" fmla="*/ 0 w 548"/>
                <a:gd name="T29" fmla="*/ 1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48"/>
                <a:gd name="T46" fmla="*/ 0 h 15"/>
                <a:gd name="T47" fmla="*/ 548 w 548"/>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48" h="15">
                  <a:moveTo>
                    <a:pt x="548" y="13"/>
                  </a:moveTo>
                  <a:lnTo>
                    <a:pt x="0" y="13"/>
                  </a:lnTo>
                  <a:lnTo>
                    <a:pt x="0" y="15"/>
                  </a:lnTo>
                  <a:lnTo>
                    <a:pt x="1" y="10"/>
                  </a:lnTo>
                  <a:lnTo>
                    <a:pt x="3" y="6"/>
                  </a:lnTo>
                  <a:lnTo>
                    <a:pt x="4" y="3"/>
                  </a:lnTo>
                  <a:lnTo>
                    <a:pt x="5" y="0"/>
                  </a:lnTo>
                  <a:lnTo>
                    <a:pt x="543" y="0"/>
                  </a:lnTo>
                  <a:lnTo>
                    <a:pt x="544" y="3"/>
                  </a:lnTo>
                  <a:lnTo>
                    <a:pt x="545" y="6"/>
                  </a:lnTo>
                  <a:lnTo>
                    <a:pt x="547" y="10"/>
                  </a:lnTo>
                  <a:lnTo>
                    <a:pt x="548" y="13"/>
                  </a:lnTo>
                  <a:close/>
                </a:path>
              </a:pathLst>
            </a:custGeom>
            <a:solidFill>
              <a:srgbClr val="00D8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103" name="Freeform 29">
              <a:extLst>
                <a:ext uri="{FF2B5EF4-FFF2-40B4-BE49-F238E27FC236}">
                  <a16:creationId xmlns:a16="http://schemas.microsoft.com/office/drawing/2014/main" id="{2E81B6E2-7BA4-43A5-B162-4E583E014E71}"/>
                </a:ext>
              </a:extLst>
            </p:cNvPr>
            <p:cNvSpPr>
              <a:spLocks/>
            </p:cNvSpPr>
            <p:nvPr/>
          </p:nvSpPr>
          <p:spPr bwMode="auto">
            <a:xfrm>
              <a:off x="1308" y="3601"/>
              <a:ext cx="390" cy="7"/>
            </a:xfrm>
            <a:custGeom>
              <a:avLst/>
              <a:gdLst>
                <a:gd name="T0" fmla="*/ 1 w 780"/>
                <a:gd name="T1" fmla="*/ 0 h 14"/>
                <a:gd name="T2" fmla="*/ 1 w 780"/>
                <a:gd name="T3" fmla="*/ 0 h 14"/>
                <a:gd name="T4" fmla="*/ 1 w 780"/>
                <a:gd name="T5" fmla="*/ 0 h 14"/>
                <a:gd name="T6" fmla="*/ 1 w 780"/>
                <a:gd name="T7" fmla="*/ 1 h 14"/>
                <a:gd name="T8" fmla="*/ 1 w 780"/>
                <a:gd name="T9" fmla="*/ 1 h 14"/>
                <a:gd name="T10" fmla="*/ 1 w 780"/>
                <a:gd name="T11" fmla="*/ 1 h 14"/>
                <a:gd name="T12" fmla="*/ 0 w 780"/>
                <a:gd name="T13" fmla="*/ 1 h 14"/>
                <a:gd name="T14" fmla="*/ 0 w 780"/>
                <a:gd name="T15" fmla="*/ 1 h 14"/>
                <a:gd name="T16" fmla="*/ 1 w 780"/>
                <a:gd name="T17" fmla="*/ 1 h 14"/>
                <a:gd name="T18" fmla="*/ 1 w 780"/>
                <a:gd name="T19" fmla="*/ 1 h 14"/>
                <a:gd name="T20" fmla="*/ 1 w 780"/>
                <a:gd name="T21" fmla="*/ 1 h 14"/>
                <a:gd name="T22" fmla="*/ 1 w 780"/>
                <a:gd name="T23" fmla="*/ 1 h 14"/>
                <a:gd name="T24" fmla="*/ 1 w 780"/>
                <a:gd name="T25" fmla="*/ 1 h 14"/>
                <a:gd name="T26" fmla="*/ 1 w 780"/>
                <a:gd name="T27" fmla="*/ 0 h 14"/>
                <a:gd name="T28" fmla="*/ 1 w 780"/>
                <a:gd name="T29" fmla="*/ 0 h 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80"/>
                <a:gd name="T46" fmla="*/ 0 h 14"/>
                <a:gd name="T47" fmla="*/ 780 w 780"/>
                <a:gd name="T48" fmla="*/ 14 h 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80" h="14">
                  <a:moveTo>
                    <a:pt x="774" y="0"/>
                  </a:moveTo>
                  <a:lnTo>
                    <a:pt x="7" y="0"/>
                  </a:lnTo>
                  <a:lnTo>
                    <a:pt x="6" y="4"/>
                  </a:lnTo>
                  <a:lnTo>
                    <a:pt x="3" y="7"/>
                  </a:lnTo>
                  <a:lnTo>
                    <a:pt x="2" y="11"/>
                  </a:lnTo>
                  <a:lnTo>
                    <a:pt x="0" y="14"/>
                  </a:lnTo>
                  <a:lnTo>
                    <a:pt x="780" y="14"/>
                  </a:lnTo>
                  <a:lnTo>
                    <a:pt x="779" y="11"/>
                  </a:lnTo>
                  <a:lnTo>
                    <a:pt x="776" y="7"/>
                  </a:lnTo>
                  <a:lnTo>
                    <a:pt x="775" y="4"/>
                  </a:lnTo>
                  <a:lnTo>
                    <a:pt x="774" y="0"/>
                  </a:lnTo>
                  <a:close/>
                </a:path>
              </a:pathLst>
            </a:custGeom>
            <a:solidFill>
              <a:srgbClr val="00D8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104" name="Freeform 30">
              <a:extLst>
                <a:ext uri="{FF2B5EF4-FFF2-40B4-BE49-F238E27FC236}">
                  <a16:creationId xmlns:a16="http://schemas.microsoft.com/office/drawing/2014/main" id="{D23459D6-315B-452B-B6B3-9F3AD0B86BFC}"/>
                </a:ext>
              </a:extLst>
            </p:cNvPr>
            <p:cNvSpPr>
              <a:spLocks/>
            </p:cNvSpPr>
            <p:nvPr/>
          </p:nvSpPr>
          <p:spPr bwMode="auto">
            <a:xfrm>
              <a:off x="1183" y="3691"/>
              <a:ext cx="7" cy="74"/>
            </a:xfrm>
            <a:custGeom>
              <a:avLst/>
              <a:gdLst>
                <a:gd name="T0" fmla="*/ 1 w 14"/>
                <a:gd name="T1" fmla="*/ 0 h 149"/>
                <a:gd name="T2" fmla="*/ 1 w 14"/>
                <a:gd name="T3" fmla="*/ 0 h 149"/>
                <a:gd name="T4" fmla="*/ 1 w 14"/>
                <a:gd name="T5" fmla="*/ 0 h 149"/>
                <a:gd name="T6" fmla="*/ 1 w 14"/>
                <a:gd name="T7" fmla="*/ 0 h 149"/>
                <a:gd name="T8" fmla="*/ 0 w 14"/>
                <a:gd name="T9" fmla="*/ 0 h 149"/>
                <a:gd name="T10" fmla="*/ 0 w 14"/>
                <a:gd name="T11" fmla="*/ 0 h 149"/>
                <a:gd name="T12" fmla="*/ 0 w 14"/>
                <a:gd name="T13" fmla="*/ 0 h 149"/>
                <a:gd name="T14" fmla="*/ 1 w 14"/>
                <a:gd name="T15" fmla="*/ 0 h 149"/>
                <a:gd name="T16" fmla="*/ 1 w 14"/>
                <a:gd name="T17" fmla="*/ 0 h 149"/>
                <a:gd name="T18" fmla="*/ 1 w 14"/>
                <a:gd name="T19" fmla="*/ 0 h 1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49"/>
                <a:gd name="T32" fmla="*/ 14 w 14"/>
                <a:gd name="T33" fmla="*/ 149 h 1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49">
                  <a:moveTo>
                    <a:pt x="14" y="8"/>
                  </a:moveTo>
                  <a:lnTo>
                    <a:pt x="10" y="6"/>
                  </a:lnTo>
                  <a:lnTo>
                    <a:pt x="7" y="3"/>
                  </a:lnTo>
                  <a:lnTo>
                    <a:pt x="3" y="2"/>
                  </a:lnTo>
                  <a:lnTo>
                    <a:pt x="0" y="0"/>
                  </a:lnTo>
                  <a:lnTo>
                    <a:pt x="0" y="149"/>
                  </a:lnTo>
                  <a:lnTo>
                    <a:pt x="14" y="149"/>
                  </a:lnTo>
                  <a:lnTo>
                    <a:pt x="14" y="8"/>
                  </a:lnTo>
                  <a:close/>
                </a:path>
              </a:pathLst>
            </a:custGeom>
            <a:solidFill>
              <a:srgbClr val="00D8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105" name="Freeform 31">
              <a:extLst>
                <a:ext uri="{FF2B5EF4-FFF2-40B4-BE49-F238E27FC236}">
                  <a16:creationId xmlns:a16="http://schemas.microsoft.com/office/drawing/2014/main" id="{EAA583CA-B194-461F-BAFC-06AA068A99BA}"/>
                </a:ext>
              </a:extLst>
            </p:cNvPr>
            <p:cNvSpPr>
              <a:spLocks/>
            </p:cNvSpPr>
            <p:nvPr/>
          </p:nvSpPr>
          <p:spPr bwMode="auto">
            <a:xfrm>
              <a:off x="867" y="3679"/>
              <a:ext cx="310" cy="7"/>
            </a:xfrm>
            <a:custGeom>
              <a:avLst/>
              <a:gdLst>
                <a:gd name="T0" fmla="*/ 1 w 620"/>
                <a:gd name="T1" fmla="*/ 0 h 15"/>
                <a:gd name="T2" fmla="*/ 1 w 620"/>
                <a:gd name="T3" fmla="*/ 0 h 15"/>
                <a:gd name="T4" fmla="*/ 1 w 620"/>
                <a:gd name="T5" fmla="*/ 0 h 15"/>
                <a:gd name="T6" fmla="*/ 1 w 620"/>
                <a:gd name="T7" fmla="*/ 0 h 15"/>
                <a:gd name="T8" fmla="*/ 1 w 620"/>
                <a:gd name="T9" fmla="*/ 0 h 15"/>
                <a:gd name="T10" fmla="*/ 1 w 620"/>
                <a:gd name="T11" fmla="*/ 0 h 15"/>
                <a:gd name="T12" fmla="*/ 0 w 620"/>
                <a:gd name="T13" fmla="*/ 0 h 15"/>
                <a:gd name="T14" fmla="*/ 0 w 620"/>
                <a:gd name="T15" fmla="*/ 0 h 15"/>
                <a:gd name="T16" fmla="*/ 1 w 620"/>
                <a:gd name="T17" fmla="*/ 0 h 15"/>
                <a:gd name="T18" fmla="*/ 1 w 620"/>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0"/>
                <a:gd name="T31" fmla="*/ 0 h 15"/>
                <a:gd name="T32" fmla="*/ 620 w 620"/>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0" h="15">
                  <a:moveTo>
                    <a:pt x="602" y="0"/>
                  </a:moveTo>
                  <a:lnTo>
                    <a:pt x="606" y="4"/>
                  </a:lnTo>
                  <a:lnTo>
                    <a:pt x="611" y="8"/>
                  </a:lnTo>
                  <a:lnTo>
                    <a:pt x="615" y="11"/>
                  </a:lnTo>
                  <a:lnTo>
                    <a:pt x="620" y="15"/>
                  </a:lnTo>
                  <a:lnTo>
                    <a:pt x="0" y="15"/>
                  </a:lnTo>
                  <a:lnTo>
                    <a:pt x="0" y="0"/>
                  </a:lnTo>
                  <a:lnTo>
                    <a:pt x="602" y="0"/>
                  </a:lnTo>
                  <a:close/>
                </a:path>
              </a:pathLst>
            </a:custGeom>
            <a:solidFill>
              <a:srgbClr val="00D8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106" name="Freeform 32">
              <a:extLst>
                <a:ext uri="{FF2B5EF4-FFF2-40B4-BE49-F238E27FC236}">
                  <a16:creationId xmlns:a16="http://schemas.microsoft.com/office/drawing/2014/main" id="{DDFDDB4A-3E7D-45D6-B50B-374110F0E246}"/>
                </a:ext>
              </a:extLst>
            </p:cNvPr>
            <p:cNvSpPr>
              <a:spLocks/>
            </p:cNvSpPr>
            <p:nvPr/>
          </p:nvSpPr>
          <p:spPr bwMode="auto">
            <a:xfrm>
              <a:off x="945" y="3601"/>
              <a:ext cx="166" cy="164"/>
            </a:xfrm>
            <a:custGeom>
              <a:avLst/>
              <a:gdLst>
                <a:gd name="T0" fmla="*/ 0 w 333"/>
                <a:gd name="T1" fmla="*/ 0 h 330"/>
                <a:gd name="T2" fmla="*/ 0 w 333"/>
                <a:gd name="T3" fmla="*/ 0 h 330"/>
                <a:gd name="T4" fmla="*/ 0 w 333"/>
                <a:gd name="T5" fmla="*/ 0 h 330"/>
                <a:gd name="T6" fmla="*/ 0 w 333"/>
                <a:gd name="T7" fmla="*/ 0 h 330"/>
                <a:gd name="T8" fmla="*/ 0 w 333"/>
                <a:gd name="T9" fmla="*/ 0 h 330"/>
                <a:gd name="T10" fmla="*/ 0 w 333"/>
                <a:gd name="T11" fmla="*/ 0 h 330"/>
                <a:gd name="T12" fmla="*/ 0 w 333"/>
                <a:gd name="T13" fmla="*/ 0 h 330"/>
                <a:gd name="T14" fmla="*/ 0 w 333"/>
                <a:gd name="T15" fmla="*/ 0 h 330"/>
                <a:gd name="T16" fmla="*/ 0 w 333"/>
                <a:gd name="T17" fmla="*/ 0 h 330"/>
                <a:gd name="T18" fmla="*/ 0 w 333"/>
                <a:gd name="T19" fmla="*/ 0 h 330"/>
                <a:gd name="T20" fmla="*/ 0 w 333"/>
                <a:gd name="T21" fmla="*/ 0 h 330"/>
                <a:gd name="T22" fmla="*/ 0 w 333"/>
                <a:gd name="T23" fmla="*/ 0 h 330"/>
                <a:gd name="T24" fmla="*/ 0 w 333"/>
                <a:gd name="T25" fmla="*/ 0 h 330"/>
                <a:gd name="T26" fmla="*/ 0 w 333"/>
                <a:gd name="T27" fmla="*/ 0 h 330"/>
                <a:gd name="T28" fmla="*/ 0 w 333"/>
                <a:gd name="T29" fmla="*/ 0 h 330"/>
                <a:gd name="T30" fmla="*/ 0 w 333"/>
                <a:gd name="T31" fmla="*/ 0 h 330"/>
                <a:gd name="T32" fmla="*/ 0 w 333"/>
                <a:gd name="T33" fmla="*/ 0 h 330"/>
                <a:gd name="T34" fmla="*/ 0 w 333"/>
                <a:gd name="T35" fmla="*/ 0 h 330"/>
                <a:gd name="T36" fmla="*/ 0 w 333"/>
                <a:gd name="T37" fmla="*/ 0 h 330"/>
                <a:gd name="T38" fmla="*/ 0 w 333"/>
                <a:gd name="T39" fmla="*/ 0 h 33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33"/>
                <a:gd name="T61" fmla="*/ 0 h 330"/>
                <a:gd name="T62" fmla="*/ 333 w 333"/>
                <a:gd name="T63" fmla="*/ 330 h 33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33" h="330">
                  <a:moveTo>
                    <a:pt x="333" y="23"/>
                  </a:moveTo>
                  <a:lnTo>
                    <a:pt x="328" y="18"/>
                  </a:lnTo>
                  <a:lnTo>
                    <a:pt x="323" y="12"/>
                  </a:lnTo>
                  <a:lnTo>
                    <a:pt x="318" y="6"/>
                  </a:lnTo>
                  <a:lnTo>
                    <a:pt x="312" y="0"/>
                  </a:lnTo>
                  <a:lnTo>
                    <a:pt x="16" y="0"/>
                  </a:lnTo>
                  <a:lnTo>
                    <a:pt x="13" y="4"/>
                  </a:lnTo>
                  <a:lnTo>
                    <a:pt x="8" y="7"/>
                  </a:lnTo>
                  <a:lnTo>
                    <a:pt x="4" y="11"/>
                  </a:lnTo>
                  <a:lnTo>
                    <a:pt x="0" y="14"/>
                  </a:lnTo>
                  <a:lnTo>
                    <a:pt x="1" y="330"/>
                  </a:lnTo>
                  <a:lnTo>
                    <a:pt x="16" y="330"/>
                  </a:lnTo>
                  <a:lnTo>
                    <a:pt x="16" y="14"/>
                  </a:lnTo>
                  <a:lnTo>
                    <a:pt x="319" y="14"/>
                  </a:lnTo>
                  <a:lnTo>
                    <a:pt x="318" y="14"/>
                  </a:lnTo>
                  <a:lnTo>
                    <a:pt x="318" y="330"/>
                  </a:lnTo>
                  <a:lnTo>
                    <a:pt x="333" y="330"/>
                  </a:lnTo>
                  <a:lnTo>
                    <a:pt x="333" y="23"/>
                  </a:lnTo>
                  <a:close/>
                </a:path>
              </a:pathLst>
            </a:custGeom>
            <a:solidFill>
              <a:srgbClr val="00D8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107" name="Freeform 33">
              <a:extLst>
                <a:ext uri="{FF2B5EF4-FFF2-40B4-BE49-F238E27FC236}">
                  <a16:creationId xmlns:a16="http://schemas.microsoft.com/office/drawing/2014/main" id="{7506248B-4F0B-4EDA-A62E-CDF5755A6999}"/>
                </a:ext>
              </a:extLst>
            </p:cNvPr>
            <p:cNvSpPr>
              <a:spLocks/>
            </p:cNvSpPr>
            <p:nvPr/>
          </p:nvSpPr>
          <p:spPr bwMode="auto">
            <a:xfrm>
              <a:off x="1025" y="3567"/>
              <a:ext cx="7" cy="198"/>
            </a:xfrm>
            <a:custGeom>
              <a:avLst/>
              <a:gdLst>
                <a:gd name="T0" fmla="*/ 1 w 14"/>
                <a:gd name="T1" fmla="*/ 0 h 397"/>
                <a:gd name="T2" fmla="*/ 1 w 14"/>
                <a:gd name="T3" fmla="*/ 0 h 397"/>
                <a:gd name="T4" fmla="*/ 1 w 14"/>
                <a:gd name="T5" fmla="*/ 0 h 397"/>
                <a:gd name="T6" fmla="*/ 1 w 14"/>
                <a:gd name="T7" fmla="*/ 0 h 397"/>
                <a:gd name="T8" fmla="*/ 0 w 14"/>
                <a:gd name="T9" fmla="*/ 0 h 397"/>
                <a:gd name="T10" fmla="*/ 0 w 14"/>
                <a:gd name="T11" fmla="*/ 0 h 397"/>
                <a:gd name="T12" fmla="*/ 1 w 14"/>
                <a:gd name="T13" fmla="*/ 0 h 397"/>
                <a:gd name="T14" fmla="*/ 1 w 14"/>
                <a:gd name="T15" fmla="*/ 0 h 397"/>
                <a:gd name="T16" fmla="*/ 1 w 14"/>
                <a:gd name="T17" fmla="*/ 0 h 3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397"/>
                <a:gd name="T29" fmla="*/ 14 w 14"/>
                <a:gd name="T30" fmla="*/ 397 h 3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397">
                  <a:moveTo>
                    <a:pt x="14" y="2"/>
                  </a:moveTo>
                  <a:lnTo>
                    <a:pt x="10" y="0"/>
                  </a:lnTo>
                  <a:lnTo>
                    <a:pt x="7" y="0"/>
                  </a:lnTo>
                  <a:lnTo>
                    <a:pt x="4" y="0"/>
                  </a:lnTo>
                  <a:lnTo>
                    <a:pt x="0" y="0"/>
                  </a:lnTo>
                  <a:lnTo>
                    <a:pt x="0" y="397"/>
                  </a:lnTo>
                  <a:lnTo>
                    <a:pt x="14" y="397"/>
                  </a:lnTo>
                  <a:lnTo>
                    <a:pt x="14" y="2"/>
                  </a:lnTo>
                  <a:close/>
                </a:path>
              </a:pathLst>
            </a:custGeom>
            <a:solidFill>
              <a:srgbClr val="00D8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108" name="Freeform 34">
              <a:extLst>
                <a:ext uri="{FF2B5EF4-FFF2-40B4-BE49-F238E27FC236}">
                  <a16:creationId xmlns:a16="http://schemas.microsoft.com/office/drawing/2014/main" id="{6920D5CE-BB5D-4979-99ED-71431FDE2D2D}"/>
                </a:ext>
              </a:extLst>
            </p:cNvPr>
            <p:cNvSpPr>
              <a:spLocks/>
            </p:cNvSpPr>
            <p:nvPr/>
          </p:nvSpPr>
          <p:spPr bwMode="auto">
            <a:xfrm>
              <a:off x="1258" y="3670"/>
              <a:ext cx="496" cy="95"/>
            </a:xfrm>
            <a:custGeom>
              <a:avLst/>
              <a:gdLst>
                <a:gd name="T0" fmla="*/ 1 w 992"/>
                <a:gd name="T1" fmla="*/ 1 h 190"/>
                <a:gd name="T2" fmla="*/ 1 w 992"/>
                <a:gd name="T3" fmla="*/ 1 h 190"/>
                <a:gd name="T4" fmla="*/ 1 w 992"/>
                <a:gd name="T5" fmla="*/ 1 h 190"/>
                <a:gd name="T6" fmla="*/ 1 w 992"/>
                <a:gd name="T7" fmla="*/ 1 h 190"/>
                <a:gd name="T8" fmla="*/ 1 w 992"/>
                <a:gd name="T9" fmla="*/ 1 h 190"/>
                <a:gd name="T10" fmla="*/ 1 w 992"/>
                <a:gd name="T11" fmla="*/ 1 h 190"/>
                <a:gd name="T12" fmla="*/ 1 w 992"/>
                <a:gd name="T13" fmla="*/ 1 h 190"/>
                <a:gd name="T14" fmla="*/ 1 w 992"/>
                <a:gd name="T15" fmla="*/ 1 h 190"/>
                <a:gd name="T16" fmla="*/ 1 w 992"/>
                <a:gd name="T17" fmla="*/ 1 h 190"/>
                <a:gd name="T18" fmla="*/ 1 w 992"/>
                <a:gd name="T19" fmla="*/ 1 h 190"/>
                <a:gd name="T20" fmla="*/ 0 w 992"/>
                <a:gd name="T21" fmla="*/ 1 h 190"/>
                <a:gd name="T22" fmla="*/ 0 w 992"/>
                <a:gd name="T23" fmla="*/ 1 h 190"/>
                <a:gd name="T24" fmla="*/ 1 w 992"/>
                <a:gd name="T25" fmla="*/ 1 h 190"/>
                <a:gd name="T26" fmla="*/ 1 w 992"/>
                <a:gd name="T27" fmla="*/ 1 h 190"/>
                <a:gd name="T28" fmla="*/ 1 w 992"/>
                <a:gd name="T29" fmla="*/ 1 h 190"/>
                <a:gd name="T30" fmla="*/ 1 w 992"/>
                <a:gd name="T31" fmla="*/ 1 h 190"/>
                <a:gd name="T32" fmla="*/ 1 w 992"/>
                <a:gd name="T33" fmla="*/ 1 h 190"/>
                <a:gd name="T34" fmla="*/ 1 w 992"/>
                <a:gd name="T35" fmla="*/ 1 h 190"/>
                <a:gd name="T36" fmla="*/ 1 w 992"/>
                <a:gd name="T37" fmla="*/ 1 h 190"/>
                <a:gd name="T38" fmla="*/ 1 w 992"/>
                <a:gd name="T39" fmla="*/ 1 h 190"/>
                <a:gd name="T40" fmla="*/ 1 w 992"/>
                <a:gd name="T41" fmla="*/ 1 h 190"/>
                <a:gd name="T42" fmla="*/ 1 w 992"/>
                <a:gd name="T43" fmla="*/ 1 h 190"/>
                <a:gd name="T44" fmla="*/ 1 w 992"/>
                <a:gd name="T45" fmla="*/ 1 h 190"/>
                <a:gd name="T46" fmla="*/ 1 w 992"/>
                <a:gd name="T47" fmla="*/ 0 h 190"/>
                <a:gd name="T48" fmla="*/ 1 w 992"/>
                <a:gd name="T49" fmla="*/ 0 h 190"/>
                <a:gd name="T50" fmla="*/ 1 w 992"/>
                <a:gd name="T51" fmla="*/ 1 h 190"/>
                <a:gd name="T52" fmla="*/ 1 w 992"/>
                <a:gd name="T53" fmla="*/ 1 h 190"/>
                <a:gd name="T54" fmla="*/ 1 w 992"/>
                <a:gd name="T55" fmla="*/ 1 h 190"/>
                <a:gd name="T56" fmla="*/ 1 w 992"/>
                <a:gd name="T57" fmla="*/ 1 h 19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92"/>
                <a:gd name="T88" fmla="*/ 0 h 190"/>
                <a:gd name="T89" fmla="*/ 992 w 992"/>
                <a:gd name="T90" fmla="*/ 190 h 19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92" h="190">
                  <a:moveTo>
                    <a:pt x="964" y="17"/>
                  </a:moveTo>
                  <a:lnTo>
                    <a:pt x="19" y="17"/>
                  </a:lnTo>
                  <a:lnTo>
                    <a:pt x="8" y="32"/>
                  </a:lnTo>
                  <a:lnTo>
                    <a:pt x="8" y="190"/>
                  </a:lnTo>
                  <a:lnTo>
                    <a:pt x="23" y="190"/>
                  </a:lnTo>
                  <a:lnTo>
                    <a:pt x="23" y="6"/>
                  </a:lnTo>
                  <a:lnTo>
                    <a:pt x="17" y="13"/>
                  </a:lnTo>
                  <a:lnTo>
                    <a:pt x="11" y="20"/>
                  </a:lnTo>
                  <a:lnTo>
                    <a:pt x="5" y="26"/>
                  </a:lnTo>
                  <a:lnTo>
                    <a:pt x="0" y="32"/>
                  </a:lnTo>
                  <a:lnTo>
                    <a:pt x="992" y="32"/>
                  </a:lnTo>
                  <a:lnTo>
                    <a:pt x="987" y="28"/>
                  </a:lnTo>
                  <a:lnTo>
                    <a:pt x="981" y="24"/>
                  </a:lnTo>
                  <a:lnTo>
                    <a:pt x="977" y="19"/>
                  </a:lnTo>
                  <a:lnTo>
                    <a:pt x="971" y="15"/>
                  </a:lnTo>
                  <a:lnTo>
                    <a:pt x="968" y="11"/>
                  </a:lnTo>
                  <a:lnTo>
                    <a:pt x="964" y="8"/>
                  </a:lnTo>
                  <a:lnTo>
                    <a:pt x="961" y="4"/>
                  </a:lnTo>
                  <a:lnTo>
                    <a:pt x="956" y="0"/>
                  </a:lnTo>
                  <a:lnTo>
                    <a:pt x="956" y="190"/>
                  </a:lnTo>
                  <a:lnTo>
                    <a:pt x="971" y="190"/>
                  </a:lnTo>
                  <a:lnTo>
                    <a:pt x="971" y="25"/>
                  </a:lnTo>
                  <a:lnTo>
                    <a:pt x="964" y="17"/>
                  </a:lnTo>
                  <a:close/>
                </a:path>
              </a:pathLst>
            </a:custGeom>
            <a:solidFill>
              <a:srgbClr val="00D8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109" name="Freeform 35">
              <a:extLst>
                <a:ext uri="{FF2B5EF4-FFF2-40B4-BE49-F238E27FC236}">
                  <a16:creationId xmlns:a16="http://schemas.microsoft.com/office/drawing/2014/main" id="{6B4A9338-6556-49FC-8461-CDB3E8BEC0A5}"/>
                </a:ext>
              </a:extLst>
            </p:cNvPr>
            <p:cNvSpPr>
              <a:spLocks/>
            </p:cNvSpPr>
            <p:nvPr/>
          </p:nvSpPr>
          <p:spPr bwMode="auto">
            <a:xfrm>
              <a:off x="1814" y="3679"/>
              <a:ext cx="326" cy="7"/>
            </a:xfrm>
            <a:custGeom>
              <a:avLst/>
              <a:gdLst>
                <a:gd name="T0" fmla="*/ 0 w 652"/>
                <a:gd name="T1" fmla="*/ 0 h 15"/>
                <a:gd name="T2" fmla="*/ 1 w 652"/>
                <a:gd name="T3" fmla="*/ 0 h 15"/>
                <a:gd name="T4" fmla="*/ 1 w 652"/>
                <a:gd name="T5" fmla="*/ 0 h 15"/>
                <a:gd name="T6" fmla="*/ 1 w 652"/>
                <a:gd name="T7" fmla="*/ 0 h 15"/>
                <a:gd name="T8" fmla="*/ 1 w 652"/>
                <a:gd name="T9" fmla="*/ 0 h 15"/>
                <a:gd name="T10" fmla="*/ 1 w 652"/>
                <a:gd name="T11" fmla="*/ 0 h 15"/>
                <a:gd name="T12" fmla="*/ 1 w 652"/>
                <a:gd name="T13" fmla="*/ 0 h 15"/>
                <a:gd name="T14" fmla="*/ 1 w 652"/>
                <a:gd name="T15" fmla="*/ 0 h 15"/>
                <a:gd name="T16" fmla="*/ 1 w 652"/>
                <a:gd name="T17" fmla="*/ 0 h 15"/>
                <a:gd name="T18" fmla="*/ 1 w 652"/>
                <a:gd name="T19" fmla="*/ 0 h 15"/>
                <a:gd name="T20" fmla="*/ 1 w 652"/>
                <a:gd name="T21" fmla="*/ 0 h 15"/>
                <a:gd name="T22" fmla="*/ 1 w 652"/>
                <a:gd name="T23" fmla="*/ 0 h 15"/>
                <a:gd name="T24" fmla="*/ 0 w 652"/>
                <a:gd name="T25" fmla="*/ 0 h 15"/>
                <a:gd name="T26" fmla="*/ 0 w 652"/>
                <a:gd name="T27" fmla="*/ 0 h 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2"/>
                <a:gd name="T43" fmla="*/ 0 h 15"/>
                <a:gd name="T44" fmla="*/ 652 w 652"/>
                <a:gd name="T45" fmla="*/ 15 h 1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2" h="15">
                  <a:moveTo>
                    <a:pt x="0" y="15"/>
                  </a:moveTo>
                  <a:lnTo>
                    <a:pt x="1" y="14"/>
                  </a:lnTo>
                  <a:lnTo>
                    <a:pt x="2" y="14"/>
                  </a:lnTo>
                  <a:lnTo>
                    <a:pt x="3" y="14"/>
                  </a:lnTo>
                  <a:lnTo>
                    <a:pt x="4" y="13"/>
                  </a:lnTo>
                  <a:lnTo>
                    <a:pt x="10" y="10"/>
                  </a:lnTo>
                  <a:lnTo>
                    <a:pt x="14" y="7"/>
                  </a:lnTo>
                  <a:lnTo>
                    <a:pt x="20" y="3"/>
                  </a:lnTo>
                  <a:lnTo>
                    <a:pt x="25" y="0"/>
                  </a:lnTo>
                  <a:lnTo>
                    <a:pt x="652" y="0"/>
                  </a:lnTo>
                  <a:lnTo>
                    <a:pt x="652" y="15"/>
                  </a:lnTo>
                  <a:lnTo>
                    <a:pt x="0" y="15"/>
                  </a:lnTo>
                  <a:close/>
                </a:path>
              </a:pathLst>
            </a:custGeom>
            <a:solidFill>
              <a:srgbClr val="00D8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110" name="Freeform 36">
              <a:extLst>
                <a:ext uri="{FF2B5EF4-FFF2-40B4-BE49-F238E27FC236}">
                  <a16:creationId xmlns:a16="http://schemas.microsoft.com/office/drawing/2014/main" id="{4F420336-944C-4CC6-8256-4D30FF2377A1}"/>
                </a:ext>
              </a:extLst>
            </p:cNvPr>
            <p:cNvSpPr>
              <a:spLocks/>
            </p:cNvSpPr>
            <p:nvPr/>
          </p:nvSpPr>
          <p:spPr bwMode="auto">
            <a:xfrm>
              <a:off x="1072" y="3264"/>
              <a:ext cx="320" cy="602"/>
            </a:xfrm>
            <a:custGeom>
              <a:avLst/>
              <a:gdLst>
                <a:gd name="T0" fmla="*/ 1 w 639"/>
                <a:gd name="T1" fmla="*/ 0 h 1204"/>
                <a:gd name="T2" fmla="*/ 1 w 639"/>
                <a:gd name="T3" fmla="*/ 1 h 1204"/>
                <a:gd name="T4" fmla="*/ 1 w 639"/>
                <a:gd name="T5" fmla="*/ 1 h 1204"/>
                <a:gd name="T6" fmla="*/ 1 w 639"/>
                <a:gd name="T7" fmla="*/ 1 h 1204"/>
                <a:gd name="T8" fmla="*/ 1 w 639"/>
                <a:gd name="T9" fmla="*/ 1 h 1204"/>
                <a:gd name="T10" fmla="*/ 1 w 639"/>
                <a:gd name="T11" fmla="*/ 1 h 1204"/>
                <a:gd name="T12" fmla="*/ 1 w 639"/>
                <a:gd name="T13" fmla="*/ 1 h 1204"/>
                <a:gd name="T14" fmla="*/ 1 w 639"/>
                <a:gd name="T15" fmla="*/ 1 h 1204"/>
                <a:gd name="T16" fmla="*/ 1 w 639"/>
                <a:gd name="T17" fmla="*/ 1 h 1204"/>
                <a:gd name="T18" fmla="*/ 1 w 639"/>
                <a:gd name="T19" fmla="*/ 1 h 1204"/>
                <a:gd name="T20" fmla="*/ 1 w 639"/>
                <a:gd name="T21" fmla="*/ 1 h 1204"/>
                <a:gd name="T22" fmla="*/ 1 w 639"/>
                <a:gd name="T23" fmla="*/ 1 h 1204"/>
                <a:gd name="T24" fmla="*/ 1 w 639"/>
                <a:gd name="T25" fmla="*/ 1 h 1204"/>
                <a:gd name="T26" fmla="*/ 1 w 639"/>
                <a:gd name="T27" fmla="*/ 1 h 1204"/>
                <a:gd name="T28" fmla="*/ 1 w 639"/>
                <a:gd name="T29" fmla="*/ 1 h 1204"/>
                <a:gd name="T30" fmla="*/ 1 w 639"/>
                <a:gd name="T31" fmla="*/ 1 h 1204"/>
                <a:gd name="T32" fmla="*/ 1 w 639"/>
                <a:gd name="T33" fmla="*/ 1 h 1204"/>
                <a:gd name="T34" fmla="*/ 0 w 639"/>
                <a:gd name="T35" fmla="*/ 1 h 1204"/>
                <a:gd name="T36" fmla="*/ 1 w 639"/>
                <a:gd name="T37" fmla="*/ 0 h 12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39"/>
                <a:gd name="T58" fmla="*/ 0 h 1204"/>
                <a:gd name="T59" fmla="*/ 639 w 639"/>
                <a:gd name="T60" fmla="*/ 1204 h 12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39" h="1204">
                  <a:moveTo>
                    <a:pt x="311" y="0"/>
                  </a:moveTo>
                  <a:lnTo>
                    <a:pt x="639" y="1051"/>
                  </a:lnTo>
                  <a:lnTo>
                    <a:pt x="631" y="1083"/>
                  </a:lnTo>
                  <a:lnTo>
                    <a:pt x="613" y="1111"/>
                  </a:lnTo>
                  <a:lnTo>
                    <a:pt x="583" y="1136"/>
                  </a:lnTo>
                  <a:lnTo>
                    <a:pt x="545" y="1158"/>
                  </a:lnTo>
                  <a:lnTo>
                    <a:pt x="500" y="1175"/>
                  </a:lnTo>
                  <a:lnTo>
                    <a:pt x="449" y="1189"/>
                  </a:lnTo>
                  <a:lnTo>
                    <a:pt x="395" y="1198"/>
                  </a:lnTo>
                  <a:lnTo>
                    <a:pt x="338" y="1203"/>
                  </a:lnTo>
                  <a:lnTo>
                    <a:pt x="281" y="1204"/>
                  </a:lnTo>
                  <a:lnTo>
                    <a:pt x="224" y="1199"/>
                  </a:lnTo>
                  <a:lnTo>
                    <a:pt x="171" y="1191"/>
                  </a:lnTo>
                  <a:lnTo>
                    <a:pt x="122" y="1178"/>
                  </a:lnTo>
                  <a:lnTo>
                    <a:pt x="79" y="1159"/>
                  </a:lnTo>
                  <a:lnTo>
                    <a:pt x="42" y="1135"/>
                  </a:lnTo>
                  <a:lnTo>
                    <a:pt x="16" y="1105"/>
                  </a:lnTo>
                  <a:lnTo>
                    <a:pt x="0" y="1071"/>
                  </a:lnTo>
                  <a:lnTo>
                    <a:pt x="311" y="0"/>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111" name="Freeform 37">
              <a:extLst>
                <a:ext uri="{FF2B5EF4-FFF2-40B4-BE49-F238E27FC236}">
                  <a16:creationId xmlns:a16="http://schemas.microsoft.com/office/drawing/2014/main" id="{5E3200AE-A40C-4FCF-BC7B-5C1B114C2E13}"/>
                </a:ext>
              </a:extLst>
            </p:cNvPr>
            <p:cNvSpPr>
              <a:spLocks/>
            </p:cNvSpPr>
            <p:nvPr/>
          </p:nvSpPr>
          <p:spPr bwMode="auto">
            <a:xfrm>
              <a:off x="1228" y="3304"/>
              <a:ext cx="147" cy="547"/>
            </a:xfrm>
            <a:custGeom>
              <a:avLst/>
              <a:gdLst>
                <a:gd name="T0" fmla="*/ 0 w 293"/>
                <a:gd name="T1" fmla="*/ 0 h 1094"/>
                <a:gd name="T2" fmla="*/ 1 w 293"/>
                <a:gd name="T3" fmla="*/ 1 h 1094"/>
                <a:gd name="T4" fmla="*/ 1 w 293"/>
                <a:gd name="T5" fmla="*/ 1 h 1094"/>
                <a:gd name="T6" fmla="*/ 1 w 293"/>
                <a:gd name="T7" fmla="*/ 1 h 1094"/>
                <a:gd name="T8" fmla="*/ 1 w 293"/>
                <a:gd name="T9" fmla="*/ 1 h 1094"/>
                <a:gd name="T10" fmla="*/ 1 w 293"/>
                <a:gd name="T11" fmla="*/ 1 h 1094"/>
                <a:gd name="T12" fmla="*/ 1 w 293"/>
                <a:gd name="T13" fmla="*/ 1 h 1094"/>
                <a:gd name="T14" fmla="*/ 1 w 293"/>
                <a:gd name="T15" fmla="*/ 1 h 1094"/>
                <a:gd name="T16" fmla="*/ 1 w 293"/>
                <a:gd name="T17" fmla="*/ 1 h 1094"/>
                <a:gd name="T18" fmla="*/ 1 w 293"/>
                <a:gd name="T19" fmla="*/ 1 h 1094"/>
                <a:gd name="T20" fmla="*/ 1 w 293"/>
                <a:gd name="T21" fmla="*/ 1 h 1094"/>
                <a:gd name="T22" fmla="*/ 1 w 293"/>
                <a:gd name="T23" fmla="*/ 1 h 1094"/>
                <a:gd name="T24" fmla="*/ 1 w 293"/>
                <a:gd name="T25" fmla="*/ 1 h 1094"/>
                <a:gd name="T26" fmla="*/ 1 w 293"/>
                <a:gd name="T27" fmla="*/ 1 h 1094"/>
                <a:gd name="T28" fmla="*/ 1 w 293"/>
                <a:gd name="T29" fmla="*/ 1 h 1094"/>
                <a:gd name="T30" fmla="*/ 1 w 293"/>
                <a:gd name="T31" fmla="*/ 1 h 1094"/>
                <a:gd name="T32" fmla="*/ 1 w 293"/>
                <a:gd name="T33" fmla="*/ 1 h 1094"/>
                <a:gd name="T34" fmla="*/ 0 w 293"/>
                <a:gd name="T35" fmla="*/ 1 h 1094"/>
                <a:gd name="T36" fmla="*/ 0 w 293"/>
                <a:gd name="T37" fmla="*/ 0 h 109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3"/>
                <a:gd name="T58" fmla="*/ 0 h 1094"/>
                <a:gd name="T59" fmla="*/ 293 w 293"/>
                <a:gd name="T60" fmla="*/ 1094 h 109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3" h="1094">
                  <a:moveTo>
                    <a:pt x="0" y="0"/>
                  </a:moveTo>
                  <a:lnTo>
                    <a:pt x="293" y="979"/>
                  </a:lnTo>
                  <a:lnTo>
                    <a:pt x="289" y="993"/>
                  </a:lnTo>
                  <a:lnTo>
                    <a:pt x="281" y="1007"/>
                  </a:lnTo>
                  <a:lnTo>
                    <a:pt x="272" y="1019"/>
                  </a:lnTo>
                  <a:lnTo>
                    <a:pt x="259" y="1030"/>
                  </a:lnTo>
                  <a:lnTo>
                    <a:pt x="245" y="1041"/>
                  </a:lnTo>
                  <a:lnTo>
                    <a:pt x="229" y="1050"/>
                  </a:lnTo>
                  <a:lnTo>
                    <a:pt x="211" y="1058"/>
                  </a:lnTo>
                  <a:lnTo>
                    <a:pt x="192" y="1067"/>
                  </a:lnTo>
                  <a:lnTo>
                    <a:pt x="170" y="1073"/>
                  </a:lnTo>
                  <a:lnTo>
                    <a:pt x="148" y="1079"/>
                  </a:lnTo>
                  <a:lnTo>
                    <a:pt x="125" y="1084"/>
                  </a:lnTo>
                  <a:lnTo>
                    <a:pt x="101" y="1087"/>
                  </a:lnTo>
                  <a:lnTo>
                    <a:pt x="77" y="1091"/>
                  </a:lnTo>
                  <a:lnTo>
                    <a:pt x="51" y="1093"/>
                  </a:lnTo>
                  <a:lnTo>
                    <a:pt x="25" y="1094"/>
                  </a:lnTo>
                  <a:lnTo>
                    <a:pt x="0" y="1094"/>
                  </a:lnTo>
                  <a:lnTo>
                    <a:pt x="0" y="0"/>
                  </a:lnTo>
                  <a:close/>
                </a:path>
              </a:pathLst>
            </a:custGeom>
            <a:solidFill>
              <a:srgbClr val="3AA5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112" name="Freeform 38">
              <a:extLst>
                <a:ext uri="{FF2B5EF4-FFF2-40B4-BE49-F238E27FC236}">
                  <a16:creationId xmlns:a16="http://schemas.microsoft.com/office/drawing/2014/main" id="{2962397E-1BC3-46AB-BF27-A5483A30BB45}"/>
                </a:ext>
              </a:extLst>
            </p:cNvPr>
            <p:cNvSpPr>
              <a:spLocks/>
            </p:cNvSpPr>
            <p:nvPr/>
          </p:nvSpPr>
          <p:spPr bwMode="auto">
            <a:xfrm>
              <a:off x="1084" y="3363"/>
              <a:ext cx="127" cy="467"/>
            </a:xfrm>
            <a:custGeom>
              <a:avLst/>
              <a:gdLst>
                <a:gd name="T0" fmla="*/ 0 w 254"/>
                <a:gd name="T1" fmla="*/ 1 h 934"/>
                <a:gd name="T2" fmla="*/ 1 w 254"/>
                <a:gd name="T3" fmla="*/ 1 h 934"/>
                <a:gd name="T4" fmla="*/ 1 w 254"/>
                <a:gd name="T5" fmla="*/ 1 h 934"/>
                <a:gd name="T6" fmla="*/ 1 w 254"/>
                <a:gd name="T7" fmla="*/ 1 h 934"/>
                <a:gd name="T8" fmla="*/ 1 w 254"/>
                <a:gd name="T9" fmla="*/ 1 h 934"/>
                <a:gd name="T10" fmla="*/ 1 w 254"/>
                <a:gd name="T11" fmla="*/ 1 h 934"/>
                <a:gd name="T12" fmla="*/ 1 w 254"/>
                <a:gd name="T13" fmla="*/ 1 h 934"/>
                <a:gd name="T14" fmla="*/ 1 w 254"/>
                <a:gd name="T15" fmla="*/ 1 h 934"/>
                <a:gd name="T16" fmla="*/ 1 w 254"/>
                <a:gd name="T17" fmla="*/ 1 h 934"/>
                <a:gd name="T18" fmla="*/ 1 w 254"/>
                <a:gd name="T19" fmla="*/ 0 h 934"/>
                <a:gd name="T20" fmla="*/ 0 w 254"/>
                <a:gd name="T21" fmla="*/ 1 h 9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4"/>
                <a:gd name="T34" fmla="*/ 0 h 934"/>
                <a:gd name="T35" fmla="*/ 254 w 254"/>
                <a:gd name="T36" fmla="*/ 934 h 9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4" h="934">
                  <a:moveTo>
                    <a:pt x="0" y="872"/>
                  </a:moveTo>
                  <a:lnTo>
                    <a:pt x="4" y="881"/>
                  </a:lnTo>
                  <a:lnTo>
                    <a:pt x="11" y="890"/>
                  </a:lnTo>
                  <a:lnTo>
                    <a:pt x="18" y="898"/>
                  </a:lnTo>
                  <a:lnTo>
                    <a:pt x="26" y="906"/>
                  </a:lnTo>
                  <a:lnTo>
                    <a:pt x="35" y="914"/>
                  </a:lnTo>
                  <a:lnTo>
                    <a:pt x="46" y="921"/>
                  </a:lnTo>
                  <a:lnTo>
                    <a:pt x="57" y="928"/>
                  </a:lnTo>
                  <a:lnTo>
                    <a:pt x="69" y="934"/>
                  </a:lnTo>
                  <a:lnTo>
                    <a:pt x="254" y="0"/>
                  </a:lnTo>
                  <a:lnTo>
                    <a:pt x="0" y="872"/>
                  </a:lnTo>
                  <a:close/>
                </a:path>
              </a:pathLst>
            </a:custGeom>
            <a:solidFill>
              <a:srgbClr val="0063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113" name="Freeform 39">
              <a:extLst>
                <a:ext uri="{FF2B5EF4-FFF2-40B4-BE49-F238E27FC236}">
                  <a16:creationId xmlns:a16="http://schemas.microsoft.com/office/drawing/2014/main" id="{C964078D-3803-4E9C-B549-54C07F9F7453}"/>
                </a:ext>
              </a:extLst>
            </p:cNvPr>
            <p:cNvSpPr>
              <a:spLocks/>
            </p:cNvSpPr>
            <p:nvPr/>
          </p:nvSpPr>
          <p:spPr bwMode="auto">
            <a:xfrm>
              <a:off x="1198" y="3304"/>
              <a:ext cx="30" cy="547"/>
            </a:xfrm>
            <a:custGeom>
              <a:avLst/>
              <a:gdLst>
                <a:gd name="T0" fmla="*/ 1 w 59"/>
                <a:gd name="T1" fmla="*/ 0 h 1094"/>
                <a:gd name="T2" fmla="*/ 1 w 59"/>
                <a:gd name="T3" fmla="*/ 1 h 1094"/>
                <a:gd name="T4" fmla="*/ 1 w 59"/>
                <a:gd name="T5" fmla="*/ 1 h 1094"/>
                <a:gd name="T6" fmla="*/ 1 w 59"/>
                <a:gd name="T7" fmla="*/ 1 h 1094"/>
                <a:gd name="T8" fmla="*/ 1 w 59"/>
                <a:gd name="T9" fmla="*/ 1 h 1094"/>
                <a:gd name="T10" fmla="*/ 1 w 59"/>
                <a:gd name="T11" fmla="*/ 1 h 1094"/>
                <a:gd name="T12" fmla="*/ 1 w 59"/>
                <a:gd name="T13" fmla="*/ 1 h 1094"/>
                <a:gd name="T14" fmla="*/ 1 w 59"/>
                <a:gd name="T15" fmla="*/ 1 h 1094"/>
                <a:gd name="T16" fmla="*/ 1 w 59"/>
                <a:gd name="T17" fmla="*/ 1 h 1094"/>
                <a:gd name="T18" fmla="*/ 0 w 59"/>
                <a:gd name="T19" fmla="*/ 1 h 1094"/>
                <a:gd name="T20" fmla="*/ 1 w 59"/>
                <a:gd name="T21" fmla="*/ 0 h 10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
                <a:gd name="T34" fmla="*/ 0 h 1094"/>
                <a:gd name="T35" fmla="*/ 59 w 59"/>
                <a:gd name="T36" fmla="*/ 1094 h 10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 h="1094">
                  <a:moveTo>
                    <a:pt x="59" y="0"/>
                  </a:moveTo>
                  <a:lnTo>
                    <a:pt x="59" y="1094"/>
                  </a:lnTo>
                  <a:lnTo>
                    <a:pt x="52" y="1094"/>
                  </a:lnTo>
                  <a:lnTo>
                    <a:pt x="44" y="1094"/>
                  </a:lnTo>
                  <a:lnTo>
                    <a:pt x="37" y="1094"/>
                  </a:lnTo>
                  <a:lnTo>
                    <a:pt x="30" y="1094"/>
                  </a:lnTo>
                  <a:lnTo>
                    <a:pt x="22" y="1094"/>
                  </a:lnTo>
                  <a:lnTo>
                    <a:pt x="15" y="1093"/>
                  </a:lnTo>
                  <a:lnTo>
                    <a:pt x="7" y="1093"/>
                  </a:lnTo>
                  <a:lnTo>
                    <a:pt x="0" y="1092"/>
                  </a:lnTo>
                  <a:lnTo>
                    <a:pt x="59" y="0"/>
                  </a:lnTo>
                  <a:close/>
                </a:path>
              </a:pathLst>
            </a:custGeom>
            <a:solidFill>
              <a:srgbClr val="0063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114" name="Freeform 40">
              <a:extLst>
                <a:ext uri="{FF2B5EF4-FFF2-40B4-BE49-F238E27FC236}">
                  <a16:creationId xmlns:a16="http://schemas.microsoft.com/office/drawing/2014/main" id="{CA991BE8-0B1F-409B-B65D-EB5059ADA131}"/>
                </a:ext>
              </a:extLst>
            </p:cNvPr>
            <p:cNvSpPr>
              <a:spLocks/>
            </p:cNvSpPr>
            <p:nvPr/>
          </p:nvSpPr>
          <p:spPr bwMode="auto">
            <a:xfrm>
              <a:off x="760" y="3617"/>
              <a:ext cx="374" cy="342"/>
            </a:xfrm>
            <a:custGeom>
              <a:avLst/>
              <a:gdLst>
                <a:gd name="T0" fmla="*/ 0 w 748"/>
                <a:gd name="T1" fmla="*/ 1 h 684"/>
                <a:gd name="T2" fmla="*/ 1 w 748"/>
                <a:gd name="T3" fmla="*/ 0 h 684"/>
                <a:gd name="T4" fmla="*/ 1 w 748"/>
                <a:gd name="T5" fmla="*/ 1 h 684"/>
                <a:gd name="T6" fmla="*/ 1 w 748"/>
                <a:gd name="T7" fmla="*/ 1 h 684"/>
                <a:gd name="T8" fmla="*/ 1 w 748"/>
                <a:gd name="T9" fmla="*/ 1 h 684"/>
                <a:gd name="T10" fmla="*/ 0 w 748"/>
                <a:gd name="T11" fmla="*/ 1 h 684"/>
                <a:gd name="T12" fmla="*/ 0 w 748"/>
                <a:gd name="T13" fmla="*/ 1 h 684"/>
                <a:gd name="T14" fmla="*/ 0 60000 65536"/>
                <a:gd name="T15" fmla="*/ 0 60000 65536"/>
                <a:gd name="T16" fmla="*/ 0 60000 65536"/>
                <a:gd name="T17" fmla="*/ 0 60000 65536"/>
                <a:gd name="T18" fmla="*/ 0 60000 65536"/>
                <a:gd name="T19" fmla="*/ 0 60000 65536"/>
                <a:gd name="T20" fmla="*/ 0 60000 65536"/>
                <a:gd name="T21" fmla="*/ 0 w 748"/>
                <a:gd name="T22" fmla="*/ 0 h 684"/>
                <a:gd name="T23" fmla="*/ 748 w 748"/>
                <a:gd name="T24" fmla="*/ 684 h 6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8" h="684">
                  <a:moveTo>
                    <a:pt x="0" y="37"/>
                  </a:moveTo>
                  <a:lnTo>
                    <a:pt x="471" y="0"/>
                  </a:lnTo>
                  <a:lnTo>
                    <a:pt x="748" y="114"/>
                  </a:lnTo>
                  <a:lnTo>
                    <a:pt x="748" y="621"/>
                  </a:lnTo>
                  <a:lnTo>
                    <a:pt x="233" y="684"/>
                  </a:lnTo>
                  <a:lnTo>
                    <a:pt x="0" y="483"/>
                  </a:lnTo>
                  <a:lnTo>
                    <a:pt x="0" y="37"/>
                  </a:lnTo>
                  <a:close/>
                </a:path>
              </a:pathLst>
            </a:custGeom>
            <a:solidFill>
              <a:srgbClr val="B2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115" name="Freeform 41">
              <a:extLst>
                <a:ext uri="{FF2B5EF4-FFF2-40B4-BE49-F238E27FC236}">
                  <a16:creationId xmlns:a16="http://schemas.microsoft.com/office/drawing/2014/main" id="{E23C9D39-B3FA-45E3-8B80-5F1DE59F91DC}"/>
                </a:ext>
              </a:extLst>
            </p:cNvPr>
            <p:cNvSpPr>
              <a:spLocks/>
            </p:cNvSpPr>
            <p:nvPr/>
          </p:nvSpPr>
          <p:spPr bwMode="auto">
            <a:xfrm>
              <a:off x="788" y="3628"/>
              <a:ext cx="313" cy="63"/>
            </a:xfrm>
            <a:custGeom>
              <a:avLst/>
              <a:gdLst>
                <a:gd name="T0" fmla="*/ 0 w 627"/>
                <a:gd name="T1" fmla="*/ 1 h 125"/>
                <a:gd name="T2" fmla="*/ 0 w 627"/>
                <a:gd name="T3" fmla="*/ 0 h 125"/>
                <a:gd name="T4" fmla="*/ 0 w 627"/>
                <a:gd name="T5" fmla="*/ 1 h 125"/>
                <a:gd name="T6" fmla="*/ 0 w 627"/>
                <a:gd name="T7" fmla="*/ 1 h 125"/>
                <a:gd name="T8" fmla="*/ 0 w 627"/>
                <a:gd name="T9" fmla="*/ 1 h 125"/>
                <a:gd name="T10" fmla="*/ 0 60000 65536"/>
                <a:gd name="T11" fmla="*/ 0 60000 65536"/>
                <a:gd name="T12" fmla="*/ 0 60000 65536"/>
                <a:gd name="T13" fmla="*/ 0 60000 65536"/>
                <a:gd name="T14" fmla="*/ 0 60000 65536"/>
                <a:gd name="T15" fmla="*/ 0 w 627"/>
                <a:gd name="T16" fmla="*/ 0 h 125"/>
                <a:gd name="T17" fmla="*/ 627 w 627"/>
                <a:gd name="T18" fmla="*/ 125 h 125"/>
              </a:gdLst>
              <a:ahLst/>
              <a:cxnLst>
                <a:cxn ang="T10">
                  <a:pos x="T0" y="T1"/>
                </a:cxn>
                <a:cxn ang="T11">
                  <a:pos x="T2" y="T3"/>
                </a:cxn>
                <a:cxn ang="T12">
                  <a:pos x="T4" y="T5"/>
                </a:cxn>
                <a:cxn ang="T13">
                  <a:pos x="T6" y="T7"/>
                </a:cxn>
                <a:cxn ang="T14">
                  <a:pos x="T8" y="T9"/>
                </a:cxn>
              </a:cxnLst>
              <a:rect l="T15" t="T16" r="T17" b="T18"/>
              <a:pathLst>
                <a:path w="627" h="125">
                  <a:moveTo>
                    <a:pt x="0" y="29"/>
                  </a:moveTo>
                  <a:lnTo>
                    <a:pt x="409" y="0"/>
                  </a:lnTo>
                  <a:lnTo>
                    <a:pt x="627" y="89"/>
                  </a:lnTo>
                  <a:lnTo>
                    <a:pt x="188" y="125"/>
                  </a:lnTo>
                  <a:lnTo>
                    <a:pt x="0" y="29"/>
                  </a:lnTo>
                  <a:close/>
                </a:path>
              </a:pathLst>
            </a:custGeom>
            <a:solidFill>
              <a:srgbClr val="FFE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116" name="Freeform 42">
              <a:extLst>
                <a:ext uri="{FF2B5EF4-FFF2-40B4-BE49-F238E27FC236}">
                  <a16:creationId xmlns:a16="http://schemas.microsoft.com/office/drawing/2014/main" id="{91DE2D13-9DA5-4D80-9550-CA4BF30C68F8}"/>
                </a:ext>
              </a:extLst>
            </p:cNvPr>
            <p:cNvSpPr>
              <a:spLocks/>
            </p:cNvSpPr>
            <p:nvPr/>
          </p:nvSpPr>
          <p:spPr bwMode="auto">
            <a:xfrm>
              <a:off x="888" y="3686"/>
              <a:ext cx="230" cy="259"/>
            </a:xfrm>
            <a:custGeom>
              <a:avLst/>
              <a:gdLst>
                <a:gd name="T0" fmla="*/ 0 w 461"/>
                <a:gd name="T1" fmla="*/ 1 h 517"/>
                <a:gd name="T2" fmla="*/ 0 w 461"/>
                <a:gd name="T3" fmla="*/ 0 h 517"/>
                <a:gd name="T4" fmla="*/ 0 w 461"/>
                <a:gd name="T5" fmla="*/ 1 h 517"/>
                <a:gd name="T6" fmla="*/ 0 w 461"/>
                <a:gd name="T7" fmla="*/ 1 h 517"/>
                <a:gd name="T8" fmla="*/ 0 w 461"/>
                <a:gd name="T9" fmla="*/ 1 h 517"/>
                <a:gd name="T10" fmla="*/ 0 60000 65536"/>
                <a:gd name="T11" fmla="*/ 0 60000 65536"/>
                <a:gd name="T12" fmla="*/ 0 60000 65536"/>
                <a:gd name="T13" fmla="*/ 0 60000 65536"/>
                <a:gd name="T14" fmla="*/ 0 60000 65536"/>
                <a:gd name="T15" fmla="*/ 0 w 461"/>
                <a:gd name="T16" fmla="*/ 0 h 517"/>
                <a:gd name="T17" fmla="*/ 461 w 461"/>
                <a:gd name="T18" fmla="*/ 517 h 517"/>
              </a:gdLst>
              <a:ahLst/>
              <a:cxnLst>
                <a:cxn ang="T10">
                  <a:pos x="T0" y="T1"/>
                </a:cxn>
                <a:cxn ang="T11">
                  <a:pos x="T2" y="T3"/>
                </a:cxn>
                <a:cxn ang="T12">
                  <a:pos x="T4" y="T5"/>
                </a:cxn>
                <a:cxn ang="T13">
                  <a:pos x="T6" y="T7"/>
                </a:cxn>
                <a:cxn ang="T14">
                  <a:pos x="T8" y="T9"/>
                </a:cxn>
              </a:cxnLst>
              <a:rect l="T15" t="T16" r="T17" b="T18"/>
              <a:pathLst>
                <a:path w="461" h="517">
                  <a:moveTo>
                    <a:pt x="0" y="39"/>
                  </a:moveTo>
                  <a:lnTo>
                    <a:pt x="461" y="0"/>
                  </a:lnTo>
                  <a:lnTo>
                    <a:pt x="461" y="455"/>
                  </a:lnTo>
                  <a:lnTo>
                    <a:pt x="0" y="517"/>
                  </a:lnTo>
                  <a:lnTo>
                    <a:pt x="0" y="39"/>
                  </a:lnTo>
                  <a:close/>
                </a:path>
              </a:pathLst>
            </a:custGeom>
            <a:solidFill>
              <a:srgbClr val="FFF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117" name="Freeform 43">
              <a:extLst>
                <a:ext uri="{FF2B5EF4-FFF2-40B4-BE49-F238E27FC236}">
                  <a16:creationId xmlns:a16="http://schemas.microsoft.com/office/drawing/2014/main" id="{3AB03D96-767D-4F26-9025-339DADB915C0}"/>
                </a:ext>
              </a:extLst>
            </p:cNvPr>
            <p:cNvSpPr>
              <a:spLocks/>
            </p:cNvSpPr>
            <p:nvPr/>
          </p:nvSpPr>
          <p:spPr bwMode="auto">
            <a:xfrm>
              <a:off x="1751" y="3174"/>
              <a:ext cx="273" cy="772"/>
            </a:xfrm>
            <a:custGeom>
              <a:avLst/>
              <a:gdLst>
                <a:gd name="T0" fmla="*/ 1 w 546"/>
                <a:gd name="T1" fmla="*/ 1 h 1544"/>
                <a:gd name="T2" fmla="*/ 1 w 546"/>
                <a:gd name="T3" fmla="*/ 1 h 1544"/>
                <a:gd name="T4" fmla="*/ 1 w 546"/>
                <a:gd name="T5" fmla="*/ 1 h 1544"/>
                <a:gd name="T6" fmla="*/ 1 w 546"/>
                <a:gd name="T7" fmla="*/ 1 h 1544"/>
                <a:gd name="T8" fmla="*/ 1 w 546"/>
                <a:gd name="T9" fmla="*/ 1 h 1544"/>
                <a:gd name="T10" fmla="*/ 1 w 546"/>
                <a:gd name="T11" fmla="*/ 1 h 1544"/>
                <a:gd name="T12" fmla="*/ 1 w 546"/>
                <a:gd name="T13" fmla="*/ 1 h 1544"/>
                <a:gd name="T14" fmla="*/ 1 w 546"/>
                <a:gd name="T15" fmla="*/ 1 h 1544"/>
                <a:gd name="T16" fmla="*/ 1 w 546"/>
                <a:gd name="T17" fmla="*/ 0 h 1544"/>
                <a:gd name="T18" fmla="*/ 1 w 546"/>
                <a:gd name="T19" fmla="*/ 1 h 1544"/>
                <a:gd name="T20" fmla="*/ 1 w 546"/>
                <a:gd name="T21" fmla="*/ 1 h 1544"/>
                <a:gd name="T22" fmla="*/ 1 w 546"/>
                <a:gd name="T23" fmla="*/ 1 h 1544"/>
                <a:gd name="T24" fmla="*/ 0 w 546"/>
                <a:gd name="T25" fmla="*/ 1 h 1544"/>
                <a:gd name="T26" fmla="*/ 1 w 546"/>
                <a:gd name="T27" fmla="*/ 1 h 1544"/>
                <a:gd name="T28" fmla="*/ 1 w 546"/>
                <a:gd name="T29" fmla="*/ 1 h 1544"/>
                <a:gd name="T30" fmla="*/ 1 w 546"/>
                <a:gd name="T31" fmla="*/ 1 h 1544"/>
                <a:gd name="T32" fmla="*/ 1 w 546"/>
                <a:gd name="T33" fmla="*/ 1 h 1544"/>
                <a:gd name="T34" fmla="*/ 1 w 546"/>
                <a:gd name="T35" fmla="*/ 1 h 1544"/>
                <a:gd name="T36" fmla="*/ 1 w 546"/>
                <a:gd name="T37" fmla="*/ 1 h 1544"/>
                <a:gd name="T38" fmla="*/ 1 w 546"/>
                <a:gd name="T39" fmla="*/ 1 h 1544"/>
                <a:gd name="T40" fmla="*/ 1 w 546"/>
                <a:gd name="T41" fmla="*/ 1 h 1544"/>
                <a:gd name="T42" fmla="*/ 1 w 546"/>
                <a:gd name="T43" fmla="*/ 1 h 1544"/>
                <a:gd name="T44" fmla="*/ 1 w 546"/>
                <a:gd name="T45" fmla="*/ 1 h 1544"/>
                <a:gd name="T46" fmla="*/ 1 w 546"/>
                <a:gd name="T47" fmla="*/ 1 h 1544"/>
                <a:gd name="T48" fmla="*/ 1 w 546"/>
                <a:gd name="T49" fmla="*/ 1 h 1544"/>
                <a:gd name="T50" fmla="*/ 1 w 546"/>
                <a:gd name="T51" fmla="*/ 1 h 1544"/>
                <a:gd name="T52" fmla="*/ 1 w 546"/>
                <a:gd name="T53" fmla="*/ 1 h 1544"/>
                <a:gd name="T54" fmla="*/ 1 w 546"/>
                <a:gd name="T55" fmla="*/ 1 h 1544"/>
                <a:gd name="T56" fmla="*/ 1 w 546"/>
                <a:gd name="T57" fmla="*/ 1 h 1544"/>
                <a:gd name="T58" fmla="*/ 1 w 546"/>
                <a:gd name="T59" fmla="*/ 1 h 1544"/>
                <a:gd name="T60" fmla="*/ 1 w 546"/>
                <a:gd name="T61" fmla="*/ 1 h 1544"/>
                <a:gd name="T62" fmla="*/ 1 w 546"/>
                <a:gd name="T63" fmla="*/ 1 h 1544"/>
                <a:gd name="T64" fmla="*/ 1 w 546"/>
                <a:gd name="T65" fmla="*/ 1 h 1544"/>
                <a:gd name="T66" fmla="*/ 1 w 546"/>
                <a:gd name="T67" fmla="*/ 1 h 1544"/>
                <a:gd name="T68" fmla="*/ 1 w 546"/>
                <a:gd name="T69" fmla="*/ 1 h 1544"/>
                <a:gd name="T70" fmla="*/ 1 w 546"/>
                <a:gd name="T71" fmla="*/ 1 h 1544"/>
                <a:gd name="T72" fmla="*/ 1 w 546"/>
                <a:gd name="T73" fmla="*/ 1 h 1544"/>
                <a:gd name="T74" fmla="*/ 1 w 546"/>
                <a:gd name="T75" fmla="*/ 1 h 154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46"/>
                <a:gd name="T115" fmla="*/ 0 h 1544"/>
                <a:gd name="T116" fmla="*/ 546 w 546"/>
                <a:gd name="T117" fmla="*/ 1544 h 154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46" h="1544">
                  <a:moveTo>
                    <a:pt x="532" y="1272"/>
                  </a:moveTo>
                  <a:lnTo>
                    <a:pt x="512" y="1248"/>
                  </a:lnTo>
                  <a:lnTo>
                    <a:pt x="495" y="1225"/>
                  </a:lnTo>
                  <a:lnTo>
                    <a:pt x="483" y="1200"/>
                  </a:lnTo>
                  <a:lnTo>
                    <a:pt x="476" y="1175"/>
                  </a:lnTo>
                  <a:lnTo>
                    <a:pt x="471" y="1147"/>
                  </a:lnTo>
                  <a:lnTo>
                    <a:pt x="470" y="1117"/>
                  </a:lnTo>
                  <a:lnTo>
                    <a:pt x="472" y="1084"/>
                  </a:lnTo>
                  <a:lnTo>
                    <a:pt x="476" y="1048"/>
                  </a:lnTo>
                  <a:lnTo>
                    <a:pt x="403" y="735"/>
                  </a:lnTo>
                  <a:lnTo>
                    <a:pt x="546" y="735"/>
                  </a:lnTo>
                  <a:lnTo>
                    <a:pt x="546" y="701"/>
                  </a:lnTo>
                  <a:lnTo>
                    <a:pt x="396" y="702"/>
                  </a:lnTo>
                  <a:lnTo>
                    <a:pt x="320" y="375"/>
                  </a:lnTo>
                  <a:lnTo>
                    <a:pt x="290" y="416"/>
                  </a:lnTo>
                  <a:lnTo>
                    <a:pt x="290" y="149"/>
                  </a:lnTo>
                  <a:lnTo>
                    <a:pt x="308" y="134"/>
                  </a:lnTo>
                  <a:lnTo>
                    <a:pt x="308" y="0"/>
                  </a:lnTo>
                  <a:lnTo>
                    <a:pt x="238" y="0"/>
                  </a:lnTo>
                  <a:lnTo>
                    <a:pt x="238" y="134"/>
                  </a:lnTo>
                  <a:lnTo>
                    <a:pt x="256" y="149"/>
                  </a:lnTo>
                  <a:lnTo>
                    <a:pt x="256" y="416"/>
                  </a:lnTo>
                  <a:lnTo>
                    <a:pt x="226" y="375"/>
                  </a:lnTo>
                  <a:lnTo>
                    <a:pt x="151" y="702"/>
                  </a:lnTo>
                  <a:lnTo>
                    <a:pt x="0" y="701"/>
                  </a:lnTo>
                  <a:lnTo>
                    <a:pt x="0" y="735"/>
                  </a:lnTo>
                  <a:lnTo>
                    <a:pt x="143" y="735"/>
                  </a:lnTo>
                  <a:lnTo>
                    <a:pt x="70" y="1048"/>
                  </a:lnTo>
                  <a:lnTo>
                    <a:pt x="74" y="1084"/>
                  </a:lnTo>
                  <a:lnTo>
                    <a:pt x="76" y="1117"/>
                  </a:lnTo>
                  <a:lnTo>
                    <a:pt x="75" y="1147"/>
                  </a:lnTo>
                  <a:lnTo>
                    <a:pt x="70" y="1175"/>
                  </a:lnTo>
                  <a:lnTo>
                    <a:pt x="63" y="1200"/>
                  </a:lnTo>
                  <a:lnTo>
                    <a:pt x="51" y="1225"/>
                  </a:lnTo>
                  <a:lnTo>
                    <a:pt x="34" y="1248"/>
                  </a:lnTo>
                  <a:lnTo>
                    <a:pt x="14" y="1272"/>
                  </a:lnTo>
                  <a:lnTo>
                    <a:pt x="14" y="1544"/>
                  </a:lnTo>
                  <a:lnTo>
                    <a:pt x="29" y="1480"/>
                  </a:lnTo>
                  <a:lnTo>
                    <a:pt x="37" y="1480"/>
                  </a:lnTo>
                  <a:lnTo>
                    <a:pt x="203" y="733"/>
                  </a:lnTo>
                  <a:lnTo>
                    <a:pt x="255" y="733"/>
                  </a:lnTo>
                  <a:lnTo>
                    <a:pt x="255" y="808"/>
                  </a:lnTo>
                  <a:lnTo>
                    <a:pt x="291" y="808"/>
                  </a:lnTo>
                  <a:lnTo>
                    <a:pt x="291" y="733"/>
                  </a:lnTo>
                  <a:lnTo>
                    <a:pt x="291" y="701"/>
                  </a:lnTo>
                  <a:lnTo>
                    <a:pt x="291" y="626"/>
                  </a:lnTo>
                  <a:lnTo>
                    <a:pt x="255" y="626"/>
                  </a:lnTo>
                  <a:lnTo>
                    <a:pt x="255" y="701"/>
                  </a:lnTo>
                  <a:lnTo>
                    <a:pt x="210" y="701"/>
                  </a:lnTo>
                  <a:lnTo>
                    <a:pt x="259" y="478"/>
                  </a:lnTo>
                  <a:lnTo>
                    <a:pt x="288" y="478"/>
                  </a:lnTo>
                  <a:lnTo>
                    <a:pt x="336" y="701"/>
                  </a:lnTo>
                  <a:lnTo>
                    <a:pt x="291" y="701"/>
                  </a:lnTo>
                  <a:lnTo>
                    <a:pt x="291" y="733"/>
                  </a:lnTo>
                  <a:lnTo>
                    <a:pt x="344" y="733"/>
                  </a:lnTo>
                  <a:lnTo>
                    <a:pt x="509" y="1480"/>
                  </a:lnTo>
                  <a:lnTo>
                    <a:pt x="518" y="1480"/>
                  </a:lnTo>
                  <a:lnTo>
                    <a:pt x="532" y="1544"/>
                  </a:lnTo>
                  <a:lnTo>
                    <a:pt x="532" y="1272"/>
                  </a:lnTo>
                  <a:lnTo>
                    <a:pt x="503" y="1290"/>
                  </a:lnTo>
                  <a:lnTo>
                    <a:pt x="502" y="1295"/>
                  </a:lnTo>
                  <a:lnTo>
                    <a:pt x="500" y="1300"/>
                  </a:lnTo>
                  <a:lnTo>
                    <a:pt x="495" y="1302"/>
                  </a:lnTo>
                  <a:lnTo>
                    <a:pt x="491" y="1303"/>
                  </a:lnTo>
                  <a:lnTo>
                    <a:pt x="485" y="1302"/>
                  </a:lnTo>
                  <a:lnTo>
                    <a:pt x="480" y="1300"/>
                  </a:lnTo>
                  <a:lnTo>
                    <a:pt x="478" y="1295"/>
                  </a:lnTo>
                  <a:lnTo>
                    <a:pt x="477" y="1290"/>
                  </a:lnTo>
                  <a:lnTo>
                    <a:pt x="478" y="1285"/>
                  </a:lnTo>
                  <a:lnTo>
                    <a:pt x="480" y="1280"/>
                  </a:lnTo>
                  <a:lnTo>
                    <a:pt x="485" y="1278"/>
                  </a:lnTo>
                  <a:lnTo>
                    <a:pt x="491" y="1277"/>
                  </a:lnTo>
                  <a:lnTo>
                    <a:pt x="495" y="1278"/>
                  </a:lnTo>
                  <a:lnTo>
                    <a:pt x="500" y="1280"/>
                  </a:lnTo>
                  <a:lnTo>
                    <a:pt x="502" y="1285"/>
                  </a:lnTo>
                  <a:lnTo>
                    <a:pt x="503" y="1290"/>
                  </a:lnTo>
                  <a:lnTo>
                    <a:pt x="532" y="12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118" name="Freeform 44">
              <a:extLst>
                <a:ext uri="{FF2B5EF4-FFF2-40B4-BE49-F238E27FC236}">
                  <a16:creationId xmlns:a16="http://schemas.microsoft.com/office/drawing/2014/main" id="{73D443E4-DA53-4DE5-95D8-417F30A365C5}"/>
                </a:ext>
              </a:extLst>
            </p:cNvPr>
            <p:cNvSpPr>
              <a:spLocks/>
            </p:cNvSpPr>
            <p:nvPr/>
          </p:nvSpPr>
          <p:spPr bwMode="auto">
            <a:xfrm>
              <a:off x="1824" y="3267"/>
              <a:ext cx="129" cy="129"/>
            </a:xfrm>
            <a:custGeom>
              <a:avLst/>
              <a:gdLst>
                <a:gd name="T0" fmla="*/ 1 w 258"/>
                <a:gd name="T1" fmla="*/ 1 h 257"/>
                <a:gd name="T2" fmla="*/ 1 w 258"/>
                <a:gd name="T3" fmla="*/ 1 h 257"/>
                <a:gd name="T4" fmla="*/ 1 w 258"/>
                <a:gd name="T5" fmla="*/ 1 h 257"/>
                <a:gd name="T6" fmla="*/ 1 w 258"/>
                <a:gd name="T7" fmla="*/ 1 h 257"/>
                <a:gd name="T8" fmla="*/ 1 w 258"/>
                <a:gd name="T9" fmla="*/ 1 h 257"/>
                <a:gd name="T10" fmla="*/ 1 w 258"/>
                <a:gd name="T11" fmla="*/ 1 h 257"/>
                <a:gd name="T12" fmla="*/ 1 w 258"/>
                <a:gd name="T13" fmla="*/ 1 h 257"/>
                <a:gd name="T14" fmla="*/ 1 w 258"/>
                <a:gd name="T15" fmla="*/ 1 h 257"/>
                <a:gd name="T16" fmla="*/ 1 w 258"/>
                <a:gd name="T17" fmla="*/ 1 h 257"/>
                <a:gd name="T18" fmla="*/ 1 w 258"/>
                <a:gd name="T19" fmla="*/ 1 h 257"/>
                <a:gd name="T20" fmla="*/ 1 w 258"/>
                <a:gd name="T21" fmla="*/ 1 h 257"/>
                <a:gd name="T22" fmla="*/ 1 w 258"/>
                <a:gd name="T23" fmla="*/ 1 h 257"/>
                <a:gd name="T24" fmla="*/ 1 w 258"/>
                <a:gd name="T25" fmla="*/ 1 h 257"/>
                <a:gd name="T26" fmla="*/ 1 w 258"/>
                <a:gd name="T27" fmla="*/ 1 h 257"/>
                <a:gd name="T28" fmla="*/ 1 w 258"/>
                <a:gd name="T29" fmla="*/ 1 h 257"/>
                <a:gd name="T30" fmla="*/ 1 w 258"/>
                <a:gd name="T31" fmla="*/ 1 h 257"/>
                <a:gd name="T32" fmla="*/ 1 w 258"/>
                <a:gd name="T33" fmla="*/ 0 h 257"/>
                <a:gd name="T34" fmla="*/ 1 w 258"/>
                <a:gd name="T35" fmla="*/ 1 h 257"/>
                <a:gd name="T36" fmla="*/ 1 w 258"/>
                <a:gd name="T37" fmla="*/ 1 h 257"/>
                <a:gd name="T38" fmla="*/ 1 w 258"/>
                <a:gd name="T39" fmla="*/ 1 h 257"/>
                <a:gd name="T40" fmla="*/ 1 w 258"/>
                <a:gd name="T41" fmla="*/ 1 h 257"/>
                <a:gd name="T42" fmla="*/ 1 w 258"/>
                <a:gd name="T43" fmla="*/ 1 h 257"/>
                <a:gd name="T44" fmla="*/ 1 w 258"/>
                <a:gd name="T45" fmla="*/ 1 h 257"/>
                <a:gd name="T46" fmla="*/ 1 w 258"/>
                <a:gd name="T47" fmla="*/ 1 h 257"/>
                <a:gd name="T48" fmla="*/ 1 w 258"/>
                <a:gd name="T49" fmla="*/ 1 h 257"/>
                <a:gd name="T50" fmla="*/ 1 w 258"/>
                <a:gd name="T51" fmla="*/ 1 h 257"/>
                <a:gd name="T52" fmla="*/ 1 w 258"/>
                <a:gd name="T53" fmla="*/ 1 h 257"/>
                <a:gd name="T54" fmla="*/ 1 w 258"/>
                <a:gd name="T55" fmla="*/ 1 h 257"/>
                <a:gd name="T56" fmla="*/ 0 w 258"/>
                <a:gd name="T57" fmla="*/ 1 h 257"/>
                <a:gd name="T58" fmla="*/ 1 w 258"/>
                <a:gd name="T59" fmla="*/ 1 h 257"/>
                <a:gd name="T60" fmla="*/ 1 w 258"/>
                <a:gd name="T61" fmla="*/ 1 h 257"/>
                <a:gd name="T62" fmla="*/ 1 w 258"/>
                <a:gd name="T63" fmla="*/ 1 h 257"/>
                <a:gd name="T64" fmla="*/ 1 w 258"/>
                <a:gd name="T65" fmla="*/ 0 h 2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8"/>
                <a:gd name="T100" fmla="*/ 0 h 257"/>
                <a:gd name="T101" fmla="*/ 258 w 258"/>
                <a:gd name="T102" fmla="*/ 257 h 2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8" h="257">
                  <a:moveTo>
                    <a:pt x="129" y="32"/>
                  </a:moveTo>
                  <a:lnTo>
                    <a:pt x="110" y="34"/>
                  </a:lnTo>
                  <a:lnTo>
                    <a:pt x="91" y="40"/>
                  </a:lnTo>
                  <a:lnTo>
                    <a:pt x="74" y="48"/>
                  </a:lnTo>
                  <a:lnTo>
                    <a:pt x="60" y="59"/>
                  </a:lnTo>
                  <a:lnTo>
                    <a:pt x="48" y="74"/>
                  </a:lnTo>
                  <a:lnTo>
                    <a:pt x="39" y="91"/>
                  </a:lnTo>
                  <a:lnTo>
                    <a:pt x="34" y="109"/>
                  </a:lnTo>
                  <a:lnTo>
                    <a:pt x="31" y="129"/>
                  </a:lnTo>
                  <a:lnTo>
                    <a:pt x="34" y="148"/>
                  </a:lnTo>
                  <a:lnTo>
                    <a:pt x="39" y="167"/>
                  </a:lnTo>
                  <a:lnTo>
                    <a:pt x="48" y="184"/>
                  </a:lnTo>
                  <a:lnTo>
                    <a:pt x="60" y="198"/>
                  </a:lnTo>
                  <a:lnTo>
                    <a:pt x="74" y="209"/>
                  </a:lnTo>
                  <a:lnTo>
                    <a:pt x="91" y="218"/>
                  </a:lnTo>
                  <a:lnTo>
                    <a:pt x="110" y="224"/>
                  </a:lnTo>
                  <a:lnTo>
                    <a:pt x="129" y="226"/>
                  </a:lnTo>
                  <a:lnTo>
                    <a:pt x="149" y="224"/>
                  </a:lnTo>
                  <a:lnTo>
                    <a:pt x="167" y="218"/>
                  </a:lnTo>
                  <a:lnTo>
                    <a:pt x="184" y="209"/>
                  </a:lnTo>
                  <a:lnTo>
                    <a:pt x="198" y="198"/>
                  </a:lnTo>
                  <a:lnTo>
                    <a:pt x="210" y="184"/>
                  </a:lnTo>
                  <a:lnTo>
                    <a:pt x="219" y="167"/>
                  </a:lnTo>
                  <a:lnTo>
                    <a:pt x="225" y="148"/>
                  </a:lnTo>
                  <a:lnTo>
                    <a:pt x="227" y="129"/>
                  </a:lnTo>
                  <a:lnTo>
                    <a:pt x="225" y="109"/>
                  </a:lnTo>
                  <a:lnTo>
                    <a:pt x="219" y="91"/>
                  </a:lnTo>
                  <a:lnTo>
                    <a:pt x="210" y="74"/>
                  </a:lnTo>
                  <a:lnTo>
                    <a:pt x="198" y="59"/>
                  </a:lnTo>
                  <a:lnTo>
                    <a:pt x="184" y="48"/>
                  </a:lnTo>
                  <a:lnTo>
                    <a:pt x="167" y="40"/>
                  </a:lnTo>
                  <a:lnTo>
                    <a:pt x="149" y="34"/>
                  </a:lnTo>
                  <a:lnTo>
                    <a:pt x="129" y="32"/>
                  </a:lnTo>
                  <a:lnTo>
                    <a:pt x="129" y="0"/>
                  </a:lnTo>
                  <a:lnTo>
                    <a:pt x="156" y="2"/>
                  </a:lnTo>
                  <a:lnTo>
                    <a:pt x="180" y="10"/>
                  </a:lnTo>
                  <a:lnTo>
                    <a:pt x="202" y="21"/>
                  </a:lnTo>
                  <a:lnTo>
                    <a:pt x="220" y="38"/>
                  </a:lnTo>
                  <a:lnTo>
                    <a:pt x="236" y="56"/>
                  </a:lnTo>
                  <a:lnTo>
                    <a:pt x="248" y="78"/>
                  </a:lnTo>
                  <a:lnTo>
                    <a:pt x="256" y="102"/>
                  </a:lnTo>
                  <a:lnTo>
                    <a:pt x="258" y="129"/>
                  </a:lnTo>
                  <a:lnTo>
                    <a:pt x="256" y="155"/>
                  </a:lnTo>
                  <a:lnTo>
                    <a:pt x="248" y="179"/>
                  </a:lnTo>
                  <a:lnTo>
                    <a:pt x="236" y="201"/>
                  </a:lnTo>
                  <a:lnTo>
                    <a:pt x="220" y="219"/>
                  </a:lnTo>
                  <a:lnTo>
                    <a:pt x="202" y="236"/>
                  </a:lnTo>
                  <a:lnTo>
                    <a:pt x="180" y="247"/>
                  </a:lnTo>
                  <a:lnTo>
                    <a:pt x="156" y="255"/>
                  </a:lnTo>
                  <a:lnTo>
                    <a:pt x="129" y="257"/>
                  </a:lnTo>
                  <a:lnTo>
                    <a:pt x="103" y="255"/>
                  </a:lnTo>
                  <a:lnTo>
                    <a:pt x="78" y="247"/>
                  </a:lnTo>
                  <a:lnTo>
                    <a:pt x="57" y="236"/>
                  </a:lnTo>
                  <a:lnTo>
                    <a:pt x="38" y="219"/>
                  </a:lnTo>
                  <a:lnTo>
                    <a:pt x="22" y="201"/>
                  </a:lnTo>
                  <a:lnTo>
                    <a:pt x="10" y="179"/>
                  </a:lnTo>
                  <a:lnTo>
                    <a:pt x="2" y="155"/>
                  </a:lnTo>
                  <a:lnTo>
                    <a:pt x="0" y="129"/>
                  </a:lnTo>
                  <a:lnTo>
                    <a:pt x="2" y="102"/>
                  </a:lnTo>
                  <a:lnTo>
                    <a:pt x="10" y="78"/>
                  </a:lnTo>
                  <a:lnTo>
                    <a:pt x="22" y="56"/>
                  </a:lnTo>
                  <a:lnTo>
                    <a:pt x="38" y="38"/>
                  </a:lnTo>
                  <a:lnTo>
                    <a:pt x="57" y="21"/>
                  </a:lnTo>
                  <a:lnTo>
                    <a:pt x="78" y="10"/>
                  </a:lnTo>
                  <a:lnTo>
                    <a:pt x="103" y="2"/>
                  </a:lnTo>
                  <a:lnTo>
                    <a:pt x="129" y="0"/>
                  </a:lnTo>
                  <a:lnTo>
                    <a:pt x="129"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119" name="Freeform 45">
              <a:extLst>
                <a:ext uri="{FF2B5EF4-FFF2-40B4-BE49-F238E27FC236}">
                  <a16:creationId xmlns:a16="http://schemas.microsoft.com/office/drawing/2014/main" id="{921C8A0F-F4A7-4D32-94FD-9002DB736A4E}"/>
                </a:ext>
              </a:extLst>
            </p:cNvPr>
            <p:cNvSpPr>
              <a:spLocks/>
            </p:cNvSpPr>
            <p:nvPr/>
          </p:nvSpPr>
          <p:spPr bwMode="auto">
            <a:xfrm>
              <a:off x="1832" y="3528"/>
              <a:ext cx="13" cy="13"/>
            </a:xfrm>
            <a:custGeom>
              <a:avLst/>
              <a:gdLst>
                <a:gd name="T0" fmla="*/ 0 w 27"/>
                <a:gd name="T1" fmla="*/ 1 h 26"/>
                <a:gd name="T2" fmla="*/ 0 w 27"/>
                <a:gd name="T3" fmla="*/ 1 h 26"/>
                <a:gd name="T4" fmla="*/ 0 w 27"/>
                <a:gd name="T5" fmla="*/ 1 h 26"/>
                <a:gd name="T6" fmla="*/ 0 w 27"/>
                <a:gd name="T7" fmla="*/ 1 h 26"/>
                <a:gd name="T8" fmla="*/ 0 w 27"/>
                <a:gd name="T9" fmla="*/ 1 h 26"/>
                <a:gd name="T10" fmla="*/ 0 w 27"/>
                <a:gd name="T11" fmla="*/ 1 h 26"/>
                <a:gd name="T12" fmla="*/ 0 w 27"/>
                <a:gd name="T13" fmla="*/ 1 h 26"/>
                <a:gd name="T14" fmla="*/ 0 w 27"/>
                <a:gd name="T15" fmla="*/ 1 h 26"/>
                <a:gd name="T16" fmla="*/ 0 w 27"/>
                <a:gd name="T17" fmla="*/ 0 h 26"/>
                <a:gd name="T18" fmla="*/ 0 w 27"/>
                <a:gd name="T19" fmla="*/ 1 h 26"/>
                <a:gd name="T20" fmla="*/ 0 w 27"/>
                <a:gd name="T21" fmla="*/ 1 h 26"/>
                <a:gd name="T22" fmla="*/ 0 w 27"/>
                <a:gd name="T23" fmla="*/ 1 h 26"/>
                <a:gd name="T24" fmla="*/ 0 w 27"/>
                <a:gd name="T25" fmla="*/ 1 h 26"/>
                <a:gd name="T26" fmla="*/ 0 w 27"/>
                <a:gd name="T27" fmla="*/ 1 h 26"/>
                <a:gd name="T28" fmla="*/ 0 w 27"/>
                <a:gd name="T29" fmla="*/ 1 h 26"/>
                <a:gd name="T30" fmla="*/ 0 w 27"/>
                <a:gd name="T31" fmla="*/ 1 h 26"/>
                <a:gd name="T32" fmla="*/ 0 w 27"/>
                <a:gd name="T33" fmla="*/ 1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26"/>
                <a:gd name="T53" fmla="*/ 27 w 27"/>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26">
                  <a:moveTo>
                    <a:pt x="13" y="26"/>
                  </a:moveTo>
                  <a:lnTo>
                    <a:pt x="19" y="25"/>
                  </a:lnTo>
                  <a:lnTo>
                    <a:pt x="23" y="23"/>
                  </a:lnTo>
                  <a:lnTo>
                    <a:pt x="26" y="18"/>
                  </a:lnTo>
                  <a:lnTo>
                    <a:pt x="27" y="13"/>
                  </a:lnTo>
                  <a:lnTo>
                    <a:pt x="26" y="8"/>
                  </a:lnTo>
                  <a:lnTo>
                    <a:pt x="23" y="3"/>
                  </a:lnTo>
                  <a:lnTo>
                    <a:pt x="19" y="1"/>
                  </a:lnTo>
                  <a:lnTo>
                    <a:pt x="13" y="0"/>
                  </a:lnTo>
                  <a:lnTo>
                    <a:pt x="8" y="1"/>
                  </a:lnTo>
                  <a:lnTo>
                    <a:pt x="4" y="3"/>
                  </a:lnTo>
                  <a:lnTo>
                    <a:pt x="2" y="8"/>
                  </a:lnTo>
                  <a:lnTo>
                    <a:pt x="0" y="13"/>
                  </a:lnTo>
                  <a:lnTo>
                    <a:pt x="2" y="18"/>
                  </a:lnTo>
                  <a:lnTo>
                    <a:pt x="4" y="23"/>
                  </a:lnTo>
                  <a:lnTo>
                    <a:pt x="8" y="25"/>
                  </a:lnTo>
                  <a:lnTo>
                    <a:pt x="13"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120" name="Freeform 46">
              <a:extLst>
                <a:ext uri="{FF2B5EF4-FFF2-40B4-BE49-F238E27FC236}">
                  <a16:creationId xmlns:a16="http://schemas.microsoft.com/office/drawing/2014/main" id="{AA985722-0961-4F6B-B06E-C2D62807C109}"/>
                </a:ext>
              </a:extLst>
            </p:cNvPr>
            <p:cNvSpPr>
              <a:spLocks/>
            </p:cNvSpPr>
            <p:nvPr/>
          </p:nvSpPr>
          <p:spPr bwMode="auto">
            <a:xfrm>
              <a:off x="1930" y="3528"/>
              <a:ext cx="13" cy="13"/>
            </a:xfrm>
            <a:custGeom>
              <a:avLst/>
              <a:gdLst>
                <a:gd name="T0" fmla="*/ 0 w 27"/>
                <a:gd name="T1" fmla="*/ 1 h 26"/>
                <a:gd name="T2" fmla="*/ 0 w 27"/>
                <a:gd name="T3" fmla="*/ 1 h 26"/>
                <a:gd name="T4" fmla="*/ 0 w 27"/>
                <a:gd name="T5" fmla="*/ 1 h 26"/>
                <a:gd name="T6" fmla="*/ 0 w 27"/>
                <a:gd name="T7" fmla="*/ 1 h 26"/>
                <a:gd name="T8" fmla="*/ 0 w 27"/>
                <a:gd name="T9" fmla="*/ 1 h 26"/>
                <a:gd name="T10" fmla="*/ 0 w 27"/>
                <a:gd name="T11" fmla="*/ 1 h 26"/>
                <a:gd name="T12" fmla="*/ 0 w 27"/>
                <a:gd name="T13" fmla="*/ 1 h 26"/>
                <a:gd name="T14" fmla="*/ 0 w 27"/>
                <a:gd name="T15" fmla="*/ 1 h 26"/>
                <a:gd name="T16" fmla="*/ 0 w 27"/>
                <a:gd name="T17" fmla="*/ 0 h 26"/>
                <a:gd name="T18" fmla="*/ 0 w 27"/>
                <a:gd name="T19" fmla="*/ 1 h 26"/>
                <a:gd name="T20" fmla="*/ 0 w 27"/>
                <a:gd name="T21" fmla="*/ 1 h 26"/>
                <a:gd name="T22" fmla="*/ 0 w 27"/>
                <a:gd name="T23" fmla="*/ 1 h 26"/>
                <a:gd name="T24" fmla="*/ 0 w 27"/>
                <a:gd name="T25" fmla="*/ 1 h 26"/>
                <a:gd name="T26" fmla="*/ 0 w 27"/>
                <a:gd name="T27" fmla="*/ 1 h 26"/>
                <a:gd name="T28" fmla="*/ 0 w 27"/>
                <a:gd name="T29" fmla="*/ 1 h 26"/>
                <a:gd name="T30" fmla="*/ 0 w 27"/>
                <a:gd name="T31" fmla="*/ 1 h 26"/>
                <a:gd name="T32" fmla="*/ 0 w 27"/>
                <a:gd name="T33" fmla="*/ 1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26"/>
                <a:gd name="T53" fmla="*/ 27 w 27"/>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26">
                  <a:moveTo>
                    <a:pt x="13" y="26"/>
                  </a:moveTo>
                  <a:lnTo>
                    <a:pt x="18" y="25"/>
                  </a:lnTo>
                  <a:lnTo>
                    <a:pt x="22" y="23"/>
                  </a:lnTo>
                  <a:lnTo>
                    <a:pt x="26" y="18"/>
                  </a:lnTo>
                  <a:lnTo>
                    <a:pt x="27" y="13"/>
                  </a:lnTo>
                  <a:lnTo>
                    <a:pt x="26" y="8"/>
                  </a:lnTo>
                  <a:lnTo>
                    <a:pt x="22" y="3"/>
                  </a:lnTo>
                  <a:lnTo>
                    <a:pt x="18" y="1"/>
                  </a:lnTo>
                  <a:lnTo>
                    <a:pt x="13" y="0"/>
                  </a:lnTo>
                  <a:lnTo>
                    <a:pt x="8" y="1"/>
                  </a:lnTo>
                  <a:lnTo>
                    <a:pt x="4" y="3"/>
                  </a:lnTo>
                  <a:lnTo>
                    <a:pt x="1" y="8"/>
                  </a:lnTo>
                  <a:lnTo>
                    <a:pt x="0" y="13"/>
                  </a:lnTo>
                  <a:lnTo>
                    <a:pt x="1" y="18"/>
                  </a:lnTo>
                  <a:lnTo>
                    <a:pt x="4" y="23"/>
                  </a:lnTo>
                  <a:lnTo>
                    <a:pt x="8" y="25"/>
                  </a:lnTo>
                  <a:lnTo>
                    <a:pt x="13"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121" name="Freeform 47">
              <a:extLst>
                <a:ext uri="{FF2B5EF4-FFF2-40B4-BE49-F238E27FC236}">
                  <a16:creationId xmlns:a16="http://schemas.microsoft.com/office/drawing/2014/main" id="{7995C787-2E3C-4DED-9F22-6DCA6E200480}"/>
                </a:ext>
              </a:extLst>
            </p:cNvPr>
            <p:cNvSpPr>
              <a:spLocks/>
            </p:cNvSpPr>
            <p:nvPr/>
          </p:nvSpPr>
          <p:spPr bwMode="auto">
            <a:xfrm>
              <a:off x="1266" y="3680"/>
              <a:ext cx="391" cy="390"/>
            </a:xfrm>
            <a:custGeom>
              <a:avLst/>
              <a:gdLst>
                <a:gd name="T0" fmla="*/ 1 w 781"/>
                <a:gd name="T1" fmla="*/ 0 h 781"/>
                <a:gd name="T2" fmla="*/ 1 w 781"/>
                <a:gd name="T3" fmla="*/ 0 h 781"/>
                <a:gd name="T4" fmla="*/ 1 w 781"/>
                <a:gd name="T5" fmla="*/ 0 h 781"/>
                <a:gd name="T6" fmla="*/ 1 w 781"/>
                <a:gd name="T7" fmla="*/ 0 h 781"/>
                <a:gd name="T8" fmla="*/ 1 w 781"/>
                <a:gd name="T9" fmla="*/ 0 h 781"/>
                <a:gd name="T10" fmla="*/ 1 w 781"/>
                <a:gd name="T11" fmla="*/ 0 h 781"/>
                <a:gd name="T12" fmla="*/ 1 w 781"/>
                <a:gd name="T13" fmla="*/ 0 h 781"/>
                <a:gd name="T14" fmla="*/ 1 w 781"/>
                <a:gd name="T15" fmla="*/ 0 h 781"/>
                <a:gd name="T16" fmla="*/ 1 w 781"/>
                <a:gd name="T17" fmla="*/ 0 h 781"/>
                <a:gd name="T18" fmla="*/ 1 w 781"/>
                <a:gd name="T19" fmla="*/ 0 h 781"/>
                <a:gd name="T20" fmla="*/ 1 w 781"/>
                <a:gd name="T21" fmla="*/ 0 h 781"/>
                <a:gd name="T22" fmla="*/ 1 w 781"/>
                <a:gd name="T23" fmla="*/ 0 h 781"/>
                <a:gd name="T24" fmla="*/ 1 w 781"/>
                <a:gd name="T25" fmla="*/ 0 h 781"/>
                <a:gd name="T26" fmla="*/ 1 w 781"/>
                <a:gd name="T27" fmla="*/ 0 h 781"/>
                <a:gd name="T28" fmla="*/ 1 w 781"/>
                <a:gd name="T29" fmla="*/ 0 h 781"/>
                <a:gd name="T30" fmla="*/ 1 w 781"/>
                <a:gd name="T31" fmla="*/ 0 h 781"/>
                <a:gd name="T32" fmla="*/ 1 w 781"/>
                <a:gd name="T33" fmla="*/ 0 h 781"/>
                <a:gd name="T34" fmla="*/ 1 w 781"/>
                <a:gd name="T35" fmla="*/ 0 h 781"/>
                <a:gd name="T36" fmla="*/ 1 w 781"/>
                <a:gd name="T37" fmla="*/ 0 h 781"/>
                <a:gd name="T38" fmla="*/ 1 w 781"/>
                <a:gd name="T39" fmla="*/ 0 h 781"/>
                <a:gd name="T40" fmla="*/ 1 w 781"/>
                <a:gd name="T41" fmla="*/ 0 h 781"/>
                <a:gd name="T42" fmla="*/ 1 w 781"/>
                <a:gd name="T43" fmla="*/ 0 h 781"/>
                <a:gd name="T44" fmla="*/ 1 w 781"/>
                <a:gd name="T45" fmla="*/ 0 h 781"/>
                <a:gd name="T46" fmla="*/ 1 w 781"/>
                <a:gd name="T47" fmla="*/ 0 h 781"/>
                <a:gd name="T48" fmla="*/ 1 w 781"/>
                <a:gd name="T49" fmla="*/ 0 h 781"/>
                <a:gd name="T50" fmla="*/ 1 w 781"/>
                <a:gd name="T51" fmla="*/ 0 h 781"/>
                <a:gd name="T52" fmla="*/ 1 w 781"/>
                <a:gd name="T53" fmla="*/ 0 h 781"/>
                <a:gd name="T54" fmla="*/ 1 w 781"/>
                <a:gd name="T55" fmla="*/ 0 h 781"/>
                <a:gd name="T56" fmla="*/ 1 w 781"/>
                <a:gd name="T57" fmla="*/ 0 h 781"/>
                <a:gd name="T58" fmla="*/ 1 w 781"/>
                <a:gd name="T59" fmla="*/ 0 h 781"/>
                <a:gd name="T60" fmla="*/ 1 w 781"/>
                <a:gd name="T61" fmla="*/ 0 h 781"/>
                <a:gd name="T62" fmla="*/ 1 w 781"/>
                <a:gd name="T63" fmla="*/ 0 h 7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81"/>
                <a:gd name="T97" fmla="*/ 0 h 781"/>
                <a:gd name="T98" fmla="*/ 781 w 781"/>
                <a:gd name="T99" fmla="*/ 781 h 7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81" h="781">
                  <a:moveTo>
                    <a:pt x="390" y="781"/>
                  </a:moveTo>
                  <a:lnTo>
                    <a:pt x="431" y="779"/>
                  </a:lnTo>
                  <a:lnTo>
                    <a:pt x="469" y="773"/>
                  </a:lnTo>
                  <a:lnTo>
                    <a:pt x="507" y="764"/>
                  </a:lnTo>
                  <a:lnTo>
                    <a:pt x="543" y="750"/>
                  </a:lnTo>
                  <a:lnTo>
                    <a:pt x="576" y="734"/>
                  </a:lnTo>
                  <a:lnTo>
                    <a:pt x="608" y="714"/>
                  </a:lnTo>
                  <a:lnTo>
                    <a:pt x="639" y="692"/>
                  </a:lnTo>
                  <a:lnTo>
                    <a:pt x="667" y="667"/>
                  </a:lnTo>
                  <a:lnTo>
                    <a:pt x="692" y="639"/>
                  </a:lnTo>
                  <a:lnTo>
                    <a:pt x="714" y="608"/>
                  </a:lnTo>
                  <a:lnTo>
                    <a:pt x="734" y="576"/>
                  </a:lnTo>
                  <a:lnTo>
                    <a:pt x="750" y="542"/>
                  </a:lnTo>
                  <a:lnTo>
                    <a:pt x="764" y="507"/>
                  </a:lnTo>
                  <a:lnTo>
                    <a:pt x="773" y="469"/>
                  </a:lnTo>
                  <a:lnTo>
                    <a:pt x="779" y="431"/>
                  </a:lnTo>
                  <a:lnTo>
                    <a:pt x="781" y="390"/>
                  </a:lnTo>
                  <a:lnTo>
                    <a:pt x="779" y="350"/>
                  </a:lnTo>
                  <a:lnTo>
                    <a:pt x="773" y="312"/>
                  </a:lnTo>
                  <a:lnTo>
                    <a:pt x="764" y="274"/>
                  </a:lnTo>
                  <a:lnTo>
                    <a:pt x="750" y="239"/>
                  </a:lnTo>
                  <a:lnTo>
                    <a:pt x="734" y="205"/>
                  </a:lnTo>
                  <a:lnTo>
                    <a:pt x="714" y="173"/>
                  </a:lnTo>
                  <a:lnTo>
                    <a:pt x="692" y="142"/>
                  </a:lnTo>
                  <a:lnTo>
                    <a:pt x="667" y="114"/>
                  </a:lnTo>
                  <a:lnTo>
                    <a:pt x="639" y="89"/>
                  </a:lnTo>
                  <a:lnTo>
                    <a:pt x="608" y="67"/>
                  </a:lnTo>
                  <a:lnTo>
                    <a:pt x="576" y="47"/>
                  </a:lnTo>
                  <a:lnTo>
                    <a:pt x="543" y="31"/>
                  </a:lnTo>
                  <a:lnTo>
                    <a:pt x="507" y="17"/>
                  </a:lnTo>
                  <a:lnTo>
                    <a:pt x="469" y="8"/>
                  </a:lnTo>
                  <a:lnTo>
                    <a:pt x="431" y="2"/>
                  </a:lnTo>
                  <a:lnTo>
                    <a:pt x="390" y="0"/>
                  </a:lnTo>
                  <a:lnTo>
                    <a:pt x="350" y="2"/>
                  </a:lnTo>
                  <a:lnTo>
                    <a:pt x="312" y="8"/>
                  </a:lnTo>
                  <a:lnTo>
                    <a:pt x="274" y="17"/>
                  </a:lnTo>
                  <a:lnTo>
                    <a:pt x="238" y="31"/>
                  </a:lnTo>
                  <a:lnTo>
                    <a:pt x="205" y="47"/>
                  </a:lnTo>
                  <a:lnTo>
                    <a:pt x="173" y="67"/>
                  </a:lnTo>
                  <a:lnTo>
                    <a:pt x="142" y="89"/>
                  </a:lnTo>
                  <a:lnTo>
                    <a:pt x="114" y="114"/>
                  </a:lnTo>
                  <a:lnTo>
                    <a:pt x="89" y="142"/>
                  </a:lnTo>
                  <a:lnTo>
                    <a:pt x="67" y="173"/>
                  </a:lnTo>
                  <a:lnTo>
                    <a:pt x="47" y="205"/>
                  </a:lnTo>
                  <a:lnTo>
                    <a:pt x="31" y="239"/>
                  </a:lnTo>
                  <a:lnTo>
                    <a:pt x="17" y="274"/>
                  </a:lnTo>
                  <a:lnTo>
                    <a:pt x="8" y="312"/>
                  </a:lnTo>
                  <a:lnTo>
                    <a:pt x="2" y="350"/>
                  </a:lnTo>
                  <a:lnTo>
                    <a:pt x="0" y="390"/>
                  </a:lnTo>
                  <a:lnTo>
                    <a:pt x="2" y="431"/>
                  </a:lnTo>
                  <a:lnTo>
                    <a:pt x="8" y="469"/>
                  </a:lnTo>
                  <a:lnTo>
                    <a:pt x="17" y="507"/>
                  </a:lnTo>
                  <a:lnTo>
                    <a:pt x="31" y="542"/>
                  </a:lnTo>
                  <a:lnTo>
                    <a:pt x="47" y="576"/>
                  </a:lnTo>
                  <a:lnTo>
                    <a:pt x="67" y="608"/>
                  </a:lnTo>
                  <a:lnTo>
                    <a:pt x="89" y="639"/>
                  </a:lnTo>
                  <a:lnTo>
                    <a:pt x="114" y="667"/>
                  </a:lnTo>
                  <a:lnTo>
                    <a:pt x="142" y="692"/>
                  </a:lnTo>
                  <a:lnTo>
                    <a:pt x="173" y="714"/>
                  </a:lnTo>
                  <a:lnTo>
                    <a:pt x="205" y="734"/>
                  </a:lnTo>
                  <a:lnTo>
                    <a:pt x="238" y="750"/>
                  </a:lnTo>
                  <a:lnTo>
                    <a:pt x="274" y="764"/>
                  </a:lnTo>
                  <a:lnTo>
                    <a:pt x="312" y="773"/>
                  </a:lnTo>
                  <a:lnTo>
                    <a:pt x="350" y="779"/>
                  </a:lnTo>
                  <a:lnTo>
                    <a:pt x="390" y="781"/>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122" name="Freeform 48">
              <a:extLst>
                <a:ext uri="{FF2B5EF4-FFF2-40B4-BE49-F238E27FC236}">
                  <a16:creationId xmlns:a16="http://schemas.microsoft.com/office/drawing/2014/main" id="{1BA94EDB-7469-42D0-BC1E-EA64381B8FE8}"/>
                </a:ext>
              </a:extLst>
            </p:cNvPr>
            <p:cNvSpPr>
              <a:spLocks/>
            </p:cNvSpPr>
            <p:nvPr/>
          </p:nvSpPr>
          <p:spPr bwMode="auto">
            <a:xfrm>
              <a:off x="1285" y="3698"/>
              <a:ext cx="354" cy="354"/>
            </a:xfrm>
            <a:custGeom>
              <a:avLst/>
              <a:gdLst>
                <a:gd name="T0" fmla="*/ 1 w 707"/>
                <a:gd name="T1" fmla="*/ 1 h 707"/>
                <a:gd name="T2" fmla="*/ 1 w 707"/>
                <a:gd name="T3" fmla="*/ 1 h 707"/>
                <a:gd name="T4" fmla="*/ 1 w 707"/>
                <a:gd name="T5" fmla="*/ 1 h 707"/>
                <a:gd name="T6" fmla="*/ 1 w 707"/>
                <a:gd name="T7" fmla="*/ 1 h 707"/>
                <a:gd name="T8" fmla="*/ 1 w 707"/>
                <a:gd name="T9" fmla="*/ 1 h 707"/>
                <a:gd name="T10" fmla="*/ 1 w 707"/>
                <a:gd name="T11" fmla="*/ 1 h 707"/>
                <a:gd name="T12" fmla="*/ 1 w 707"/>
                <a:gd name="T13" fmla="*/ 1 h 707"/>
                <a:gd name="T14" fmla="*/ 1 w 707"/>
                <a:gd name="T15" fmla="*/ 1 h 707"/>
                <a:gd name="T16" fmla="*/ 1 w 707"/>
                <a:gd name="T17" fmla="*/ 1 h 707"/>
                <a:gd name="T18" fmla="*/ 1 w 707"/>
                <a:gd name="T19" fmla="*/ 1 h 707"/>
                <a:gd name="T20" fmla="*/ 1 w 707"/>
                <a:gd name="T21" fmla="*/ 1 h 707"/>
                <a:gd name="T22" fmla="*/ 1 w 707"/>
                <a:gd name="T23" fmla="*/ 1 h 707"/>
                <a:gd name="T24" fmla="*/ 1 w 707"/>
                <a:gd name="T25" fmla="*/ 1 h 707"/>
                <a:gd name="T26" fmla="*/ 1 w 707"/>
                <a:gd name="T27" fmla="*/ 1 h 707"/>
                <a:gd name="T28" fmla="*/ 1 w 707"/>
                <a:gd name="T29" fmla="*/ 1 h 707"/>
                <a:gd name="T30" fmla="*/ 1 w 707"/>
                <a:gd name="T31" fmla="*/ 1 h 707"/>
                <a:gd name="T32" fmla="*/ 1 w 707"/>
                <a:gd name="T33" fmla="*/ 1 h 707"/>
                <a:gd name="T34" fmla="*/ 1 w 707"/>
                <a:gd name="T35" fmla="*/ 1 h 707"/>
                <a:gd name="T36" fmla="*/ 1 w 707"/>
                <a:gd name="T37" fmla="*/ 0 h 707"/>
                <a:gd name="T38" fmla="*/ 1 w 707"/>
                <a:gd name="T39" fmla="*/ 1 h 707"/>
                <a:gd name="T40" fmla="*/ 1 w 707"/>
                <a:gd name="T41" fmla="*/ 1 h 707"/>
                <a:gd name="T42" fmla="*/ 1 w 707"/>
                <a:gd name="T43" fmla="*/ 1 h 707"/>
                <a:gd name="T44" fmla="*/ 1 w 707"/>
                <a:gd name="T45" fmla="*/ 1 h 707"/>
                <a:gd name="T46" fmla="*/ 1 w 707"/>
                <a:gd name="T47" fmla="*/ 1 h 707"/>
                <a:gd name="T48" fmla="*/ 1 w 707"/>
                <a:gd name="T49" fmla="*/ 1 h 707"/>
                <a:gd name="T50" fmla="*/ 1 w 707"/>
                <a:gd name="T51" fmla="*/ 1 h 707"/>
                <a:gd name="T52" fmla="*/ 1 w 707"/>
                <a:gd name="T53" fmla="*/ 1 h 707"/>
                <a:gd name="T54" fmla="*/ 1 w 707"/>
                <a:gd name="T55" fmla="*/ 1 h 707"/>
                <a:gd name="T56" fmla="*/ 1 w 707"/>
                <a:gd name="T57" fmla="*/ 1 h 707"/>
                <a:gd name="T58" fmla="*/ 1 w 707"/>
                <a:gd name="T59" fmla="*/ 1 h 707"/>
                <a:gd name="T60" fmla="*/ 1 w 707"/>
                <a:gd name="T61" fmla="*/ 1 h 707"/>
                <a:gd name="T62" fmla="*/ 1 w 707"/>
                <a:gd name="T63" fmla="*/ 1 h 707"/>
                <a:gd name="T64" fmla="*/ 1 w 707"/>
                <a:gd name="T65" fmla="*/ 1 h 707"/>
                <a:gd name="T66" fmla="*/ 1 w 707"/>
                <a:gd name="T67" fmla="*/ 1 h 707"/>
                <a:gd name="T68" fmla="*/ 1 w 707"/>
                <a:gd name="T69" fmla="*/ 1 h 707"/>
                <a:gd name="T70" fmla="*/ 1 w 707"/>
                <a:gd name="T71" fmla="*/ 1 h 707"/>
                <a:gd name="T72" fmla="*/ 1 w 707"/>
                <a:gd name="T73" fmla="*/ 1 h 707"/>
                <a:gd name="T74" fmla="*/ 1 w 707"/>
                <a:gd name="T75" fmla="*/ 1 h 7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07"/>
                <a:gd name="T115" fmla="*/ 0 h 707"/>
                <a:gd name="T116" fmla="*/ 707 w 707"/>
                <a:gd name="T117" fmla="*/ 707 h 7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07" h="707">
                  <a:moveTo>
                    <a:pt x="353" y="707"/>
                  </a:moveTo>
                  <a:lnTo>
                    <a:pt x="380" y="706"/>
                  </a:lnTo>
                  <a:lnTo>
                    <a:pt x="405" y="704"/>
                  </a:lnTo>
                  <a:lnTo>
                    <a:pt x="431" y="699"/>
                  </a:lnTo>
                  <a:lnTo>
                    <a:pt x="455" y="692"/>
                  </a:lnTo>
                  <a:lnTo>
                    <a:pt x="479" y="684"/>
                  </a:lnTo>
                  <a:lnTo>
                    <a:pt x="502" y="675"/>
                  </a:lnTo>
                  <a:lnTo>
                    <a:pt x="524" y="663"/>
                  </a:lnTo>
                  <a:lnTo>
                    <a:pt x="546" y="651"/>
                  </a:lnTo>
                  <a:lnTo>
                    <a:pt x="565" y="637"/>
                  </a:lnTo>
                  <a:lnTo>
                    <a:pt x="585" y="621"/>
                  </a:lnTo>
                  <a:lnTo>
                    <a:pt x="604" y="605"/>
                  </a:lnTo>
                  <a:lnTo>
                    <a:pt x="620" y="586"/>
                  </a:lnTo>
                  <a:lnTo>
                    <a:pt x="636" y="567"/>
                  </a:lnTo>
                  <a:lnTo>
                    <a:pt x="650" y="547"/>
                  </a:lnTo>
                  <a:lnTo>
                    <a:pt x="662" y="525"/>
                  </a:lnTo>
                  <a:lnTo>
                    <a:pt x="674" y="503"/>
                  </a:lnTo>
                  <a:lnTo>
                    <a:pt x="688" y="469"/>
                  </a:lnTo>
                  <a:lnTo>
                    <a:pt x="698" y="432"/>
                  </a:lnTo>
                  <a:lnTo>
                    <a:pt x="705" y="393"/>
                  </a:lnTo>
                  <a:lnTo>
                    <a:pt x="707" y="353"/>
                  </a:lnTo>
                  <a:lnTo>
                    <a:pt x="705" y="318"/>
                  </a:lnTo>
                  <a:lnTo>
                    <a:pt x="700" y="282"/>
                  </a:lnTo>
                  <a:lnTo>
                    <a:pt x="691" y="249"/>
                  </a:lnTo>
                  <a:lnTo>
                    <a:pt x="680" y="215"/>
                  </a:lnTo>
                  <a:lnTo>
                    <a:pt x="665" y="184"/>
                  </a:lnTo>
                  <a:lnTo>
                    <a:pt x="646" y="155"/>
                  </a:lnTo>
                  <a:lnTo>
                    <a:pt x="627" y="129"/>
                  </a:lnTo>
                  <a:lnTo>
                    <a:pt x="604" y="104"/>
                  </a:lnTo>
                  <a:lnTo>
                    <a:pt x="578" y="81"/>
                  </a:lnTo>
                  <a:lnTo>
                    <a:pt x="551" y="60"/>
                  </a:lnTo>
                  <a:lnTo>
                    <a:pt x="522" y="43"/>
                  </a:lnTo>
                  <a:lnTo>
                    <a:pt x="491" y="28"/>
                  </a:lnTo>
                  <a:lnTo>
                    <a:pt x="458" y="16"/>
                  </a:lnTo>
                  <a:lnTo>
                    <a:pt x="425" y="7"/>
                  </a:lnTo>
                  <a:lnTo>
                    <a:pt x="389" y="2"/>
                  </a:lnTo>
                  <a:lnTo>
                    <a:pt x="353" y="0"/>
                  </a:lnTo>
                  <a:lnTo>
                    <a:pt x="340" y="0"/>
                  </a:lnTo>
                  <a:lnTo>
                    <a:pt x="325" y="1"/>
                  </a:lnTo>
                  <a:lnTo>
                    <a:pt x="311" y="2"/>
                  </a:lnTo>
                  <a:lnTo>
                    <a:pt x="297" y="5"/>
                  </a:lnTo>
                  <a:lnTo>
                    <a:pt x="283" y="7"/>
                  </a:lnTo>
                  <a:lnTo>
                    <a:pt x="269" y="9"/>
                  </a:lnTo>
                  <a:lnTo>
                    <a:pt x="256" y="13"/>
                  </a:lnTo>
                  <a:lnTo>
                    <a:pt x="243" y="17"/>
                  </a:lnTo>
                  <a:lnTo>
                    <a:pt x="216" y="28"/>
                  </a:lnTo>
                  <a:lnTo>
                    <a:pt x="192" y="39"/>
                  </a:lnTo>
                  <a:lnTo>
                    <a:pt x="168" y="53"/>
                  </a:lnTo>
                  <a:lnTo>
                    <a:pt x="145" y="68"/>
                  </a:lnTo>
                  <a:lnTo>
                    <a:pt x="124" y="84"/>
                  </a:lnTo>
                  <a:lnTo>
                    <a:pt x="103" y="104"/>
                  </a:lnTo>
                  <a:lnTo>
                    <a:pt x="85" y="123"/>
                  </a:lnTo>
                  <a:lnTo>
                    <a:pt x="68" y="144"/>
                  </a:lnTo>
                  <a:lnTo>
                    <a:pt x="53" y="167"/>
                  </a:lnTo>
                  <a:lnTo>
                    <a:pt x="39" y="191"/>
                  </a:lnTo>
                  <a:lnTo>
                    <a:pt x="27" y="215"/>
                  </a:lnTo>
                  <a:lnTo>
                    <a:pt x="18" y="242"/>
                  </a:lnTo>
                  <a:lnTo>
                    <a:pt x="10" y="268"/>
                  </a:lnTo>
                  <a:lnTo>
                    <a:pt x="4" y="296"/>
                  </a:lnTo>
                  <a:lnTo>
                    <a:pt x="1" y="325"/>
                  </a:lnTo>
                  <a:lnTo>
                    <a:pt x="0" y="353"/>
                  </a:lnTo>
                  <a:lnTo>
                    <a:pt x="2" y="389"/>
                  </a:lnTo>
                  <a:lnTo>
                    <a:pt x="7" y="425"/>
                  </a:lnTo>
                  <a:lnTo>
                    <a:pt x="16" y="458"/>
                  </a:lnTo>
                  <a:lnTo>
                    <a:pt x="27" y="492"/>
                  </a:lnTo>
                  <a:lnTo>
                    <a:pt x="42" y="523"/>
                  </a:lnTo>
                  <a:lnTo>
                    <a:pt x="61" y="552"/>
                  </a:lnTo>
                  <a:lnTo>
                    <a:pt x="80" y="578"/>
                  </a:lnTo>
                  <a:lnTo>
                    <a:pt x="103" y="603"/>
                  </a:lnTo>
                  <a:lnTo>
                    <a:pt x="129" y="626"/>
                  </a:lnTo>
                  <a:lnTo>
                    <a:pt x="156" y="647"/>
                  </a:lnTo>
                  <a:lnTo>
                    <a:pt x="185" y="664"/>
                  </a:lnTo>
                  <a:lnTo>
                    <a:pt x="216" y="679"/>
                  </a:lnTo>
                  <a:lnTo>
                    <a:pt x="249" y="691"/>
                  </a:lnTo>
                  <a:lnTo>
                    <a:pt x="282" y="700"/>
                  </a:lnTo>
                  <a:lnTo>
                    <a:pt x="318" y="705"/>
                  </a:lnTo>
                  <a:lnTo>
                    <a:pt x="353" y="707"/>
                  </a:lnTo>
                  <a:close/>
                </a:path>
              </a:pathLst>
            </a:custGeom>
            <a:solidFill>
              <a:srgbClr val="FF1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123" name="Freeform 49">
              <a:extLst>
                <a:ext uri="{FF2B5EF4-FFF2-40B4-BE49-F238E27FC236}">
                  <a16:creationId xmlns:a16="http://schemas.microsoft.com/office/drawing/2014/main" id="{2BB65120-ADFD-4F39-9424-184FC0E9F327}"/>
                </a:ext>
              </a:extLst>
            </p:cNvPr>
            <p:cNvSpPr>
              <a:spLocks/>
            </p:cNvSpPr>
            <p:nvPr/>
          </p:nvSpPr>
          <p:spPr bwMode="auto">
            <a:xfrm>
              <a:off x="1306" y="3734"/>
              <a:ext cx="285" cy="302"/>
            </a:xfrm>
            <a:custGeom>
              <a:avLst/>
              <a:gdLst>
                <a:gd name="T0" fmla="*/ 0 w 571"/>
                <a:gd name="T1" fmla="*/ 0 h 604"/>
                <a:gd name="T2" fmla="*/ 0 w 571"/>
                <a:gd name="T3" fmla="*/ 1 h 604"/>
                <a:gd name="T4" fmla="*/ 0 w 571"/>
                <a:gd name="T5" fmla="*/ 1 h 604"/>
                <a:gd name="T6" fmla="*/ 0 w 571"/>
                <a:gd name="T7" fmla="*/ 1 h 604"/>
                <a:gd name="T8" fmla="*/ 0 w 571"/>
                <a:gd name="T9" fmla="*/ 1 h 604"/>
                <a:gd name="T10" fmla="*/ 0 w 571"/>
                <a:gd name="T11" fmla="*/ 1 h 604"/>
                <a:gd name="T12" fmla="*/ 0 w 571"/>
                <a:gd name="T13" fmla="*/ 1 h 604"/>
                <a:gd name="T14" fmla="*/ 0 w 571"/>
                <a:gd name="T15" fmla="*/ 1 h 604"/>
                <a:gd name="T16" fmla="*/ 0 w 571"/>
                <a:gd name="T17" fmla="*/ 1 h 604"/>
                <a:gd name="T18" fmla="*/ 0 w 571"/>
                <a:gd name="T19" fmla="*/ 1 h 604"/>
                <a:gd name="T20" fmla="*/ 0 w 571"/>
                <a:gd name="T21" fmla="*/ 1 h 604"/>
                <a:gd name="T22" fmla="*/ 0 w 571"/>
                <a:gd name="T23" fmla="*/ 1 h 604"/>
                <a:gd name="T24" fmla="*/ 0 w 571"/>
                <a:gd name="T25" fmla="*/ 1 h 604"/>
                <a:gd name="T26" fmla="*/ 0 w 571"/>
                <a:gd name="T27" fmla="*/ 1 h 604"/>
                <a:gd name="T28" fmla="*/ 0 w 571"/>
                <a:gd name="T29" fmla="*/ 1 h 604"/>
                <a:gd name="T30" fmla="*/ 0 w 571"/>
                <a:gd name="T31" fmla="*/ 1 h 604"/>
                <a:gd name="T32" fmla="*/ 0 w 571"/>
                <a:gd name="T33" fmla="*/ 1 h 604"/>
                <a:gd name="T34" fmla="*/ 0 w 571"/>
                <a:gd name="T35" fmla="*/ 1 h 604"/>
                <a:gd name="T36" fmla="*/ 0 w 571"/>
                <a:gd name="T37" fmla="*/ 1 h 604"/>
                <a:gd name="T38" fmla="*/ 0 w 571"/>
                <a:gd name="T39" fmla="*/ 1 h 604"/>
                <a:gd name="T40" fmla="*/ 0 w 571"/>
                <a:gd name="T41" fmla="*/ 1 h 604"/>
                <a:gd name="T42" fmla="*/ 0 w 571"/>
                <a:gd name="T43" fmla="*/ 1 h 604"/>
                <a:gd name="T44" fmla="*/ 0 w 571"/>
                <a:gd name="T45" fmla="*/ 1 h 604"/>
                <a:gd name="T46" fmla="*/ 0 w 571"/>
                <a:gd name="T47" fmla="*/ 1 h 604"/>
                <a:gd name="T48" fmla="*/ 0 w 571"/>
                <a:gd name="T49" fmla="*/ 1 h 604"/>
                <a:gd name="T50" fmla="*/ 0 w 571"/>
                <a:gd name="T51" fmla="*/ 1 h 604"/>
                <a:gd name="T52" fmla="*/ 0 w 571"/>
                <a:gd name="T53" fmla="*/ 1 h 604"/>
                <a:gd name="T54" fmla="*/ 0 w 571"/>
                <a:gd name="T55" fmla="*/ 1 h 604"/>
                <a:gd name="T56" fmla="*/ 0 w 571"/>
                <a:gd name="T57" fmla="*/ 1 h 604"/>
                <a:gd name="T58" fmla="*/ 0 w 571"/>
                <a:gd name="T59" fmla="*/ 1 h 604"/>
                <a:gd name="T60" fmla="*/ 0 w 571"/>
                <a:gd name="T61" fmla="*/ 1 h 604"/>
                <a:gd name="T62" fmla="*/ 0 w 571"/>
                <a:gd name="T63" fmla="*/ 1 h 604"/>
                <a:gd name="T64" fmla="*/ 0 w 571"/>
                <a:gd name="T65" fmla="*/ 1 h 604"/>
                <a:gd name="T66" fmla="*/ 0 w 571"/>
                <a:gd name="T67" fmla="*/ 1 h 604"/>
                <a:gd name="T68" fmla="*/ 0 w 571"/>
                <a:gd name="T69" fmla="*/ 1 h 604"/>
                <a:gd name="T70" fmla="*/ 0 w 571"/>
                <a:gd name="T71" fmla="*/ 1 h 604"/>
                <a:gd name="T72" fmla="*/ 0 w 571"/>
                <a:gd name="T73" fmla="*/ 1 h 604"/>
                <a:gd name="T74" fmla="*/ 0 w 571"/>
                <a:gd name="T75" fmla="*/ 1 h 604"/>
                <a:gd name="T76" fmla="*/ 0 w 571"/>
                <a:gd name="T77" fmla="*/ 1 h 604"/>
                <a:gd name="T78" fmla="*/ 0 w 571"/>
                <a:gd name="T79" fmla="*/ 1 h 604"/>
                <a:gd name="T80" fmla="*/ 0 w 571"/>
                <a:gd name="T81" fmla="*/ 1 h 604"/>
                <a:gd name="T82" fmla="*/ 0 w 571"/>
                <a:gd name="T83" fmla="*/ 1 h 604"/>
                <a:gd name="T84" fmla="*/ 0 w 571"/>
                <a:gd name="T85" fmla="*/ 1 h 604"/>
                <a:gd name="T86" fmla="*/ 0 w 571"/>
                <a:gd name="T87" fmla="*/ 1 h 604"/>
                <a:gd name="T88" fmla="*/ 0 w 571"/>
                <a:gd name="T89" fmla="*/ 1 h 604"/>
                <a:gd name="T90" fmla="*/ 0 w 571"/>
                <a:gd name="T91" fmla="*/ 1 h 604"/>
                <a:gd name="T92" fmla="*/ 0 w 571"/>
                <a:gd name="T93" fmla="*/ 1 h 604"/>
                <a:gd name="T94" fmla="*/ 0 w 571"/>
                <a:gd name="T95" fmla="*/ 1 h 604"/>
                <a:gd name="T96" fmla="*/ 0 w 571"/>
                <a:gd name="T97" fmla="*/ 1 h 604"/>
                <a:gd name="T98" fmla="*/ 0 w 571"/>
                <a:gd name="T99" fmla="*/ 1 h 604"/>
                <a:gd name="T100" fmla="*/ 0 w 571"/>
                <a:gd name="T101" fmla="*/ 1 h 604"/>
                <a:gd name="T102" fmla="*/ 0 w 571"/>
                <a:gd name="T103" fmla="*/ 1 h 604"/>
                <a:gd name="T104" fmla="*/ 0 w 571"/>
                <a:gd name="T105" fmla="*/ 1 h 604"/>
                <a:gd name="T106" fmla="*/ 0 w 571"/>
                <a:gd name="T107" fmla="*/ 1 h 604"/>
                <a:gd name="T108" fmla="*/ 0 w 571"/>
                <a:gd name="T109" fmla="*/ 1 h 604"/>
                <a:gd name="T110" fmla="*/ 0 w 571"/>
                <a:gd name="T111" fmla="*/ 1 h 604"/>
                <a:gd name="T112" fmla="*/ 0 w 571"/>
                <a:gd name="T113" fmla="*/ 0 h 60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71"/>
                <a:gd name="T172" fmla="*/ 0 h 604"/>
                <a:gd name="T173" fmla="*/ 571 w 571"/>
                <a:gd name="T174" fmla="*/ 604 h 60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71" h="604">
                  <a:moveTo>
                    <a:pt x="140" y="0"/>
                  </a:moveTo>
                  <a:lnTo>
                    <a:pt x="117" y="45"/>
                  </a:lnTo>
                  <a:lnTo>
                    <a:pt x="104" y="96"/>
                  </a:lnTo>
                  <a:lnTo>
                    <a:pt x="99" y="149"/>
                  </a:lnTo>
                  <a:lnTo>
                    <a:pt x="103" y="202"/>
                  </a:lnTo>
                  <a:lnTo>
                    <a:pt x="112" y="254"/>
                  </a:lnTo>
                  <a:lnTo>
                    <a:pt x="127" y="302"/>
                  </a:lnTo>
                  <a:lnTo>
                    <a:pt x="148" y="345"/>
                  </a:lnTo>
                  <a:lnTo>
                    <a:pt x="171" y="379"/>
                  </a:lnTo>
                  <a:lnTo>
                    <a:pt x="181" y="392"/>
                  </a:lnTo>
                  <a:lnTo>
                    <a:pt x="194" y="406"/>
                  </a:lnTo>
                  <a:lnTo>
                    <a:pt x="209" y="420"/>
                  </a:lnTo>
                  <a:lnTo>
                    <a:pt x="225" y="433"/>
                  </a:lnTo>
                  <a:lnTo>
                    <a:pt x="243" y="447"/>
                  </a:lnTo>
                  <a:lnTo>
                    <a:pt x="263" y="461"/>
                  </a:lnTo>
                  <a:lnTo>
                    <a:pt x="285" y="474"/>
                  </a:lnTo>
                  <a:lnTo>
                    <a:pt x="309" y="485"/>
                  </a:lnTo>
                  <a:lnTo>
                    <a:pt x="334" y="494"/>
                  </a:lnTo>
                  <a:lnTo>
                    <a:pt x="362" y="502"/>
                  </a:lnTo>
                  <a:lnTo>
                    <a:pt x="392" y="508"/>
                  </a:lnTo>
                  <a:lnTo>
                    <a:pt x="423" y="512"/>
                  </a:lnTo>
                  <a:lnTo>
                    <a:pt x="457" y="512"/>
                  </a:lnTo>
                  <a:lnTo>
                    <a:pt x="492" y="509"/>
                  </a:lnTo>
                  <a:lnTo>
                    <a:pt x="530" y="502"/>
                  </a:lnTo>
                  <a:lnTo>
                    <a:pt x="571" y="492"/>
                  </a:lnTo>
                  <a:lnTo>
                    <a:pt x="552" y="510"/>
                  </a:lnTo>
                  <a:lnTo>
                    <a:pt x="530" y="529"/>
                  </a:lnTo>
                  <a:lnTo>
                    <a:pt x="507" y="546"/>
                  </a:lnTo>
                  <a:lnTo>
                    <a:pt x="481" y="561"/>
                  </a:lnTo>
                  <a:lnTo>
                    <a:pt x="453" y="575"/>
                  </a:lnTo>
                  <a:lnTo>
                    <a:pt x="423" y="586"/>
                  </a:lnTo>
                  <a:lnTo>
                    <a:pt x="392" y="595"/>
                  </a:lnTo>
                  <a:lnTo>
                    <a:pt x="361" y="600"/>
                  </a:lnTo>
                  <a:lnTo>
                    <a:pt x="327" y="604"/>
                  </a:lnTo>
                  <a:lnTo>
                    <a:pt x="294" y="604"/>
                  </a:lnTo>
                  <a:lnTo>
                    <a:pt x="259" y="599"/>
                  </a:lnTo>
                  <a:lnTo>
                    <a:pt x="225" y="590"/>
                  </a:lnTo>
                  <a:lnTo>
                    <a:pt x="190" y="577"/>
                  </a:lnTo>
                  <a:lnTo>
                    <a:pt x="157" y="560"/>
                  </a:lnTo>
                  <a:lnTo>
                    <a:pt x="123" y="537"/>
                  </a:lnTo>
                  <a:lnTo>
                    <a:pt x="91" y="509"/>
                  </a:lnTo>
                  <a:lnTo>
                    <a:pt x="65" y="481"/>
                  </a:lnTo>
                  <a:lnTo>
                    <a:pt x="44" y="449"/>
                  </a:lnTo>
                  <a:lnTo>
                    <a:pt x="27" y="415"/>
                  </a:lnTo>
                  <a:lnTo>
                    <a:pt x="14" y="379"/>
                  </a:lnTo>
                  <a:lnTo>
                    <a:pt x="6" y="342"/>
                  </a:lnTo>
                  <a:lnTo>
                    <a:pt x="1" y="306"/>
                  </a:lnTo>
                  <a:lnTo>
                    <a:pt x="0" y="268"/>
                  </a:lnTo>
                  <a:lnTo>
                    <a:pt x="4" y="230"/>
                  </a:lnTo>
                  <a:lnTo>
                    <a:pt x="9" y="193"/>
                  </a:lnTo>
                  <a:lnTo>
                    <a:pt x="20" y="158"/>
                  </a:lnTo>
                  <a:lnTo>
                    <a:pt x="32" y="124"/>
                  </a:lnTo>
                  <a:lnTo>
                    <a:pt x="49" y="93"/>
                  </a:lnTo>
                  <a:lnTo>
                    <a:pt x="67" y="64"/>
                  </a:lnTo>
                  <a:lnTo>
                    <a:pt x="89" y="38"/>
                  </a:lnTo>
                  <a:lnTo>
                    <a:pt x="113" y="18"/>
                  </a:lnTo>
                  <a:lnTo>
                    <a:pt x="140" y="0"/>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124" name="Freeform 50">
              <a:extLst>
                <a:ext uri="{FF2B5EF4-FFF2-40B4-BE49-F238E27FC236}">
                  <a16:creationId xmlns:a16="http://schemas.microsoft.com/office/drawing/2014/main" id="{15825B7E-BF93-4836-A8F7-2859826E8375}"/>
                </a:ext>
              </a:extLst>
            </p:cNvPr>
            <p:cNvSpPr>
              <a:spLocks/>
            </p:cNvSpPr>
            <p:nvPr/>
          </p:nvSpPr>
          <p:spPr bwMode="auto">
            <a:xfrm>
              <a:off x="1285" y="3707"/>
              <a:ext cx="337" cy="345"/>
            </a:xfrm>
            <a:custGeom>
              <a:avLst/>
              <a:gdLst>
                <a:gd name="T0" fmla="*/ 1 w 674"/>
                <a:gd name="T1" fmla="*/ 1 h 690"/>
                <a:gd name="T2" fmla="*/ 1 w 674"/>
                <a:gd name="T3" fmla="*/ 1 h 690"/>
                <a:gd name="T4" fmla="*/ 1 w 674"/>
                <a:gd name="T5" fmla="*/ 1 h 690"/>
                <a:gd name="T6" fmla="*/ 1 w 674"/>
                <a:gd name="T7" fmla="*/ 1 h 690"/>
                <a:gd name="T8" fmla="*/ 1 w 674"/>
                <a:gd name="T9" fmla="*/ 1 h 690"/>
                <a:gd name="T10" fmla="*/ 1 w 674"/>
                <a:gd name="T11" fmla="*/ 1 h 690"/>
                <a:gd name="T12" fmla="*/ 1 w 674"/>
                <a:gd name="T13" fmla="*/ 1 h 690"/>
                <a:gd name="T14" fmla="*/ 1 w 674"/>
                <a:gd name="T15" fmla="*/ 1 h 690"/>
                <a:gd name="T16" fmla="*/ 1 w 674"/>
                <a:gd name="T17" fmla="*/ 1 h 690"/>
                <a:gd name="T18" fmla="*/ 1 w 674"/>
                <a:gd name="T19" fmla="*/ 1 h 690"/>
                <a:gd name="T20" fmla="*/ 1 w 674"/>
                <a:gd name="T21" fmla="*/ 1 h 690"/>
                <a:gd name="T22" fmla="*/ 1 w 674"/>
                <a:gd name="T23" fmla="*/ 1 h 690"/>
                <a:gd name="T24" fmla="*/ 1 w 674"/>
                <a:gd name="T25" fmla="*/ 1 h 690"/>
                <a:gd name="T26" fmla="*/ 1 w 674"/>
                <a:gd name="T27" fmla="*/ 1 h 690"/>
                <a:gd name="T28" fmla="*/ 1 w 674"/>
                <a:gd name="T29" fmla="*/ 1 h 690"/>
                <a:gd name="T30" fmla="*/ 1 w 674"/>
                <a:gd name="T31" fmla="*/ 1 h 690"/>
                <a:gd name="T32" fmla="*/ 1 w 674"/>
                <a:gd name="T33" fmla="*/ 1 h 690"/>
                <a:gd name="T34" fmla="*/ 1 w 674"/>
                <a:gd name="T35" fmla="*/ 1 h 690"/>
                <a:gd name="T36" fmla="*/ 1 w 674"/>
                <a:gd name="T37" fmla="*/ 1 h 690"/>
                <a:gd name="T38" fmla="*/ 1 w 674"/>
                <a:gd name="T39" fmla="*/ 1 h 690"/>
                <a:gd name="T40" fmla="*/ 1 w 674"/>
                <a:gd name="T41" fmla="*/ 1 h 690"/>
                <a:gd name="T42" fmla="*/ 1 w 674"/>
                <a:gd name="T43" fmla="*/ 1 h 690"/>
                <a:gd name="T44" fmla="*/ 1 w 674"/>
                <a:gd name="T45" fmla="*/ 1 h 690"/>
                <a:gd name="T46" fmla="*/ 1 w 674"/>
                <a:gd name="T47" fmla="*/ 1 h 690"/>
                <a:gd name="T48" fmla="*/ 1 w 674"/>
                <a:gd name="T49" fmla="*/ 1 h 690"/>
                <a:gd name="T50" fmla="*/ 1 w 674"/>
                <a:gd name="T51" fmla="*/ 1 h 690"/>
                <a:gd name="T52" fmla="*/ 1 w 674"/>
                <a:gd name="T53" fmla="*/ 1 h 690"/>
                <a:gd name="T54" fmla="*/ 1 w 674"/>
                <a:gd name="T55" fmla="*/ 1 h 690"/>
                <a:gd name="T56" fmla="*/ 1 w 674"/>
                <a:gd name="T57" fmla="*/ 1 h 690"/>
                <a:gd name="T58" fmla="*/ 1 w 674"/>
                <a:gd name="T59" fmla="*/ 1 h 690"/>
                <a:gd name="T60" fmla="*/ 1 w 674"/>
                <a:gd name="T61" fmla="*/ 1 h 690"/>
                <a:gd name="T62" fmla="*/ 1 w 674"/>
                <a:gd name="T63" fmla="*/ 1 h 690"/>
                <a:gd name="T64" fmla="*/ 1 w 674"/>
                <a:gd name="T65" fmla="*/ 1 h 690"/>
                <a:gd name="T66" fmla="*/ 1 w 674"/>
                <a:gd name="T67" fmla="*/ 1 h 690"/>
                <a:gd name="T68" fmla="*/ 1 w 674"/>
                <a:gd name="T69" fmla="*/ 1 h 690"/>
                <a:gd name="T70" fmla="*/ 1 w 674"/>
                <a:gd name="T71" fmla="*/ 1 h 690"/>
                <a:gd name="T72" fmla="*/ 1 w 674"/>
                <a:gd name="T73" fmla="*/ 1 h 690"/>
                <a:gd name="T74" fmla="*/ 1 w 674"/>
                <a:gd name="T75" fmla="*/ 1 h 690"/>
                <a:gd name="T76" fmla="*/ 1 w 674"/>
                <a:gd name="T77" fmla="*/ 1 h 690"/>
                <a:gd name="T78" fmla="*/ 1 w 674"/>
                <a:gd name="T79" fmla="*/ 1 h 690"/>
                <a:gd name="T80" fmla="*/ 1 w 674"/>
                <a:gd name="T81" fmla="*/ 1 h 690"/>
                <a:gd name="T82" fmla="*/ 1 w 674"/>
                <a:gd name="T83" fmla="*/ 1 h 690"/>
                <a:gd name="T84" fmla="*/ 1 w 674"/>
                <a:gd name="T85" fmla="*/ 1 h 690"/>
                <a:gd name="T86" fmla="*/ 1 w 674"/>
                <a:gd name="T87" fmla="*/ 1 h 690"/>
                <a:gd name="T88" fmla="*/ 1 w 674"/>
                <a:gd name="T89" fmla="*/ 1 h 690"/>
                <a:gd name="T90" fmla="*/ 1 w 674"/>
                <a:gd name="T91" fmla="*/ 1 h 690"/>
                <a:gd name="T92" fmla="*/ 1 w 674"/>
                <a:gd name="T93" fmla="*/ 1 h 690"/>
                <a:gd name="T94" fmla="*/ 1 w 674"/>
                <a:gd name="T95" fmla="*/ 1 h 6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74"/>
                <a:gd name="T145" fmla="*/ 0 h 690"/>
                <a:gd name="T146" fmla="*/ 674 w 674"/>
                <a:gd name="T147" fmla="*/ 690 h 69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74" h="690">
                  <a:moveTo>
                    <a:pt x="674" y="486"/>
                  </a:moveTo>
                  <a:lnTo>
                    <a:pt x="662" y="508"/>
                  </a:lnTo>
                  <a:lnTo>
                    <a:pt x="650" y="530"/>
                  </a:lnTo>
                  <a:lnTo>
                    <a:pt x="636" y="550"/>
                  </a:lnTo>
                  <a:lnTo>
                    <a:pt x="620" y="569"/>
                  </a:lnTo>
                  <a:lnTo>
                    <a:pt x="604" y="588"/>
                  </a:lnTo>
                  <a:lnTo>
                    <a:pt x="585" y="604"/>
                  </a:lnTo>
                  <a:lnTo>
                    <a:pt x="565" y="620"/>
                  </a:lnTo>
                  <a:lnTo>
                    <a:pt x="546" y="634"/>
                  </a:lnTo>
                  <a:lnTo>
                    <a:pt x="524" y="646"/>
                  </a:lnTo>
                  <a:lnTo>
                    <a:pt x="502" y="658"/>
                  </a:lnTo>
                  <a:lnTo>
                    <a:pt x="479" y="667"/>
                  </a:lnTo>
                  <a:lnTo>
                    <a:pt x="455" y="675"/>
                  </a:lnTo>
                  <a:lnTo>
                    <a:pt x="431" y="682"/>
                  </a:lnTo>
                  <a:lnTo>
                    <a:pt x="405" y="687"/>
                  </a:lnTo>
                  <a:lnTo>
                    <a:pt x="380" y="689"/>
                  </a:lnTo>
                  <a:lnTo>
                    <a:pt x="353" y="690"/>
                  </a:lnTo>
                  <a:lnTo>
                    <a:pt x="318" y="688"/>
                  </a:lnTo>
                  <a:lnTo>
                    <a:pt x="282" y="683"/>
                  </a:lnTo>
                  <a:lnTo>
                    <a:pt x="249" y="674"/>
                  </a:lnTo>
                  <a:lnTo>
                    <a:pt x="216" y="662"/>
                  </a:lnTo>
                  <a:lnTo>
                    <a:pt x="185" y="647"/>
                  </a:lnTo>
                  <a:lnTo>
                    <a:pt x="156" y="630"/>
                  </a:lnTo>
                  <a:lnTo>
                    <a:pt x="129" y="609"/>
                  </a:lnTo>
                  <a:lnTo>
                    <a:pt x="103" y="586"/>
                  </a:lnTo>
                  <a:lnTo>
                    <a:pt x="80" y="561"/>
                  </a:lnTo>
                  <a:lnTo>
                    <a:pt x="61" y="535"/>
                  </a:lnTo>
                  <a:lnTo>
                    <a:pt x="42" y="506"/>
                  </a:lnTo>
                  <a:lnTo>
                    <a:pt x="27" y="475"/>
                  </a:lnTo>
                  <a:lnTo>
                    <a:pt x="16" y="441"/>
                  </a:lnTo>
                  <a:lnTo>
                    <a:pt x="7" y="408"/>
                  </a:lnTo>
                  <a:lnTo>
                    <a:pt x="2" y="372"/>
                  </a:lnTo>
                  <a:lnTo>
                    <a:pt x="0" y="336"/>
                  </a:lnTo>
                  <a:lnTo>
                    <a:pt x="1" y="308"/>
                  </a:lnTo>
                  <a:lnTo>
                    <a:pt x="4" y="279"/>
                  </a:lnTo>
                  <a:lnTo>
                    <a:pt x="10" y="251"/>
                  </a:lnTo>
                  <a:lnTo>
                    <a:pt x="18" y="225"/>
                  </a:lnTo>
                  <a:lnTo>
                    <a:pt x="27" y="198"/>
                  </a:lnTo>
                  <a:lnTo>
                    <a:pt x="39" y="174"/>
                  </a:lnTo>
                  <a:lnTo>
                    <a:pt x="53" y="150"/>
                  </a:lnTo>
                  <a:lnTo>
                    <a:pt x="68" y="127"/>
                  </a:lnTo>
                  <a:lnTo>
                    <a:pt x="85" y="106"/>
                  </a:lnTo>
                  <a:lnTo>
                    <a:pt x="103" y="87"/>
                  </a:lnTo>
                  <a:lnTo>
                    <a:pt x="124" y="67"/>
                  </a:lnTo>
                  <a:lnTo>
                    <a:pt x="145" y="51"/>
                  </a:lnTo>
                  <a:lnTo>
                    <a:pt x="168" y="36"/>
                  </a:lnTo>
                  <a:lnTo>
                    <a:pt x="192" y="22"/>
                  </a:lnTo>
                  <a:lnTo>
                    <a:pt x="216" y="11"/>
                  </a:lnTo>
                  <a:lnTo>
                    <a:pt x="243" y="0"/>
                  </a:lnTo>
                  <a:lnTo>
                    <a:pt x="234" y="5"/>
                  </a:lnTo>
                  <a:lnTo>
                    <a:pt x="224" y="11"/>
                  </a:lnTo>
                  <a:lnTo>
                    <a:pt x="215" y="18"/>
                  </a:lnTo>
                  <a:lnTo>
                    <a:pt x="207" y="26"/>
                  </a:lnTo>
                  <a:lnTo>
                    <a:pt x="199" y="33"/>
                  </a:lnTo>
                  <a:lnTo>
                    <a:pt x="191" y="41"/>
                  </a:lnTo>
                  <a:lnTo>
                    <a:pt x="185" y="47"/>
                  </a:lnTo>
                  <a:lnTo>
                    <a:pt x="181" y="54"/>
                  </a:lnTo>
                  <a:lnTo>
                    <a:pt x="154" y="72"/>
                  </a:lnTo>
                  <a:lnTo>
                    <a:pt x="130" y="92"/>
                  </a:lnTo>
                  <a:lnTo>
                    <a:pt x="108" y="118"/>
                  </a:lnTo>
                  <a:lnTo>
                    <a:pt x="90" y="147"/>
                  </a:lnTo>
                  <a:lnTo>
                    <a:pt x="73" y="178"/>
                  </a:lnTo>
                  <a:lnTo>
                    <a:pt x="61" y="212"/>
                  </a:lnTo>
                  <a:lnTo>
                    <a:pt x="50" y="247"/>
                  </a:lnTo>
                  <a:lnTo>
                    <a:pt x="45" y="284"/>
                  </a:lnTo>
                  <a:lnTo>
                    <a:pt x="41" y="322"/>
                  </a:lnTo>
                  <a:lnTo>
                    <a:pt x="42" y="360"/>
                  </a:lnTo>
                  <a:lnTo>
                    <a:pt x="47" y="396"/>
                  </a:lnTo>
                  <a:lnTo>
                    <a:pt x="55" y="433"/>
                  </a:lnTo>
                  <a:lnTo>
                    <a:pt x="68" y="469"/>
                  </a:lnTo>
                  <a:lnTo>
                    <a:pt x="85" y="503"/>
                  </a:lnTo>
                  <a:lnTo>
                    <a:pt x="106" y="535"/>
                  </a:lnTo>
                  <a:lnTo>
                    <a:pt x="132" y="563"/>
                  </a:lnTo>
                  <a:lnTo>
                    <a:pt x="164" y="591"/>
                  </a:lnTo>
                  <a:lnTo>
                    <a:pt x="198" y="614"/>
                  </a:lnTo>
                  <a:lnTo>
                    <a:pt x="231" y="631"/>
                  </a:lnTo>
                  <a:lnTo>
                    <a:pt x="266" y="644"/>
                  </a:lnTo>
                  <a:lnTo>
                    <a:pt x="300" y="653"/>
                  </a:lnTo>
                  <a:lnTo>
                    <a:pt x="335" y="658"/>
                  </a:lnTo>
                  <a:lnTo>
                    <a:pt x="368" y="658"/>
                  </a:lnTo>
                  <a:lnTo>
                    <a:pt x="402" y="654"/>
                  </a:lnTo>
                  <a:lnTo>
                    <a:pt x="433" y="649"/>
                  </a:lnTo>
                  <a:lnTo>
                    <a:pt x="464" y="640"/>
                  </a:lnTo>
                  <a:lnTo>
                    <a:pt x="494" y="629"/>
                  </a:lnTo>
                  <a:lnTo>
                    <a:pt x="522" y="615"/>
                  </a:lnTo>
                  <a:lnTo>
                    <a:pt x="548" y="600"/>
                  </a:lnTo>
                  <a:lnTo>
                    <a:pt x="571" y="583"/>
                  </a:lnTo>
                  <a:lnTo>
                    <a:pt x="593" y="564"/>
                  </a:lnTo>
                  <a:lnTo>
                    <a:pt x="612" y="546"/>
                  </a:lnTo>
                  <a:lnTo>
                    <a:pt x="618" y="539"/>
                  </a:lnTo>
                  <a:lnTo>
                    <a:pt x="627" y="531"/>
                  </a:lnTo>
                  <a:lnTo>
                    <a:pt x="636" y="522"/>
                  </a:lnTo>
                  <a:lnTo>
                    <a:pt x="645" y="514"/>
                  </a:lnTo>
                  <a:lnTo>
                    <a:pt x="654" y="506"/>
                  </a:lnTo>
                  <a:lnTo>
                    <a:pt x="662" y="499"/>
                  </a:lnTo>
                  <a:lnTo>
                    <a:pt x="669" y="492"/>
                  </a:lnTo>
                  <a:lnTo>
                    <a:pt x="674" y="486"/>
                  </a:lnTo>
                  <a:close/>
                </a:path>
              </a:pathLst>
            </a:custGeom>
            <a:solidFill>
              <a:srgbClr val="E000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125" name="Freeform 51">
              <a:extLst>
                <a:ext uri="{FF2B5EF4-FFF2-40B4-BE49-F238E27FC236}">
                  <a16:creationId xmlns:a16="http://schemas.microsoft.com/office/drawing/2014/main" id="{308C1B84-EB7D-4CD3-AAE8-0A89A85898E6}"/>
                </a:ext>
              </a:extLst>
            </p:cNvPr>
            <p:cNvSpPr>
              <a:spLocks/>
            </p:cNvSpPr>
            <p:nvPr/>
          </p:nvSpPr>
          <p:spPr bwMode="auto">
            <a:xfrm>
              <a:off x="1355" y="3707"/>
              <a:ext cx="267" cy="283"/>
            </a:xfrm>
            <a:custGeom>
              <a:avLst/>
              <a:gdLst>
                <a:gd name="T0" fmla="*/ 1 w 534"/>
                <a:gd name="T1" fmla="*/ 1 h 566"/>
                <a:gd name="T2" fmla="*/ 1 w 534"/>
                <a:gd name="T3" fmla="*/ 1 h 566"/>
                <a:gd name="T4" fmla="*/ 1 w 534"/>
                <a:gd name="T5" fmla="*/ 1 h 566"/>
                <a:gd name="T6" fmla="*/ 1 w 534"/>
                <a:gd name="T7" fmla="*/ 1 h 566"/>
                <a:gd name="T8" fmla="*/ 1 w 534"/>
                <a:gd name="T9" fmla="*/ 1 h 566"/>
                <a:gd name="T10" fmla="*/ 1 w 534"/>
                <a:gd name="T11" fmla="*/ 1 h 566"/>
                <a:gd name="T12" fmla="*/ 1 w 534"/>
                <a:gd name="T13" fmla="*/ 1 h 566"/>
                <a:gd name="T14" fmla="*/ 1 w 534"/>
                <a:gd name="T15" fmla="*/ 1 h 566"/>
                <a:gd name="T16" fmla="*/ 1 w 534"/>
                <a:gd name="T17" fmla="*/ 1 h 566"/>
                <a:gd name="T18" fmla="*/ 1 w 534"/>
                <a:gd name="T19" fmla="*/ 1 h 566"/>
                <a:gd name="T20" fmla="*/ 1 w 534"/>
                <a:gd name="T21" fmla="*/ 1 h 566"/>
                <a:gd name="T22" fmla="*/ 1 w 534"/>
                <a:gd name="T23" fmla="*/ 1 h 566"/>
                <a:gd name="T24" fmla="*/ 1 w 534"/>
                <a:gd name="T25" fmla="*/ 1 h 566"/>
                <a:gd name="T26" fmla="*/ 1 w 534"/>
                <a:gd name="T27" fmla="*/ 1 h 566"/>
                <a:gd name="T28" fmla="*/ 0 w 534"/>
                <a:gd name="T29" fmla="*/ 1 h 566"/>
                <a:gd name="T30" fmla="*/ 1 w 534"/>
                <a:gd name="T31" fmla="*/ 1 h 566"/>
                <a:gd name="T32" fmla="*/ 1 w 534"/>
                <a:gd name="T33" fmla="*/ 1 h 566"/>
                <a:gd name="T34" fmla="*/ 1 w 534"/>
                <a:gd name="T35" fmla="*/ 1 h 566"/>
                <a:gd name="T36" fmla="*/ 1 w 534"/>
                <a:gd name="T37" fmla="*/ 1 h 566"/>
                <a:gd name="T38" fmla="*/ 1 w 534"/>
                <a:gd name="T39" fmla="*/ 1 h 566"/>
                <a:gd name="T40" fmla="*/ 1 w 534"/>
                <a:gd name="T41" fmla="*/ 1 h 566"/>
                <a:gd name="T42" fmla="*/ 1 w 534"/>
                <a:gd name="T43" fmla="*/ 1 h 566"/>
                <a:gd name="T44" fmla="*/ 1 w 534"/>
                <a:gd name="T45" fmla="*/ 1 h 566"/>
                <a:gd name="T46" fmla="*/ 1 w 534"/>
                <a:gd name="T47" fmla="*/ 1 h 566"/>
                <a:gd name="T48" fmla="*/ 1 w 534"/>
                <a:gd name="T49" fmla="*/ 1 h 566"/>
                <a:gd name="T50" fmla="*/ 1 w 534"/>
                <a:gd name="T51" fmla="*/ 1 h 566"/>
                <a:gd name="T52" fmla="*/ 1 w 534"/>
                <a:gd name="T53" fmla="*/ 1 h 566"/>
                <a:gd name="T54" fmla="*/ 1 w 534"/>
                <a:gd name="T55" fmla="*/ 1 h 566"/>
                <a:gd name="T56" fmla="*/ 1 w 534"/>
                <a:gd name="T57" fmla="*/ 1 h 566"/>
                <a:gd name="T58" fmla="*/ 1 w 534"/>
                <a:gd name="T59" fmla="*/ 1 h 566"/>
                <a:gd name="T60" fmla="*/ 1 w 534"/>
                <a:gd name="T61" fmla="*/ 1 h 566"/>
                <a:gd name="T62" fmla="*/ 1 w 534"/>
                <a:gd name="T63" fmla="*/ 1 h 5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34"/>
                <a:gd name="T97" fmla="*/ 0 h 566"/>
                <a:gd name="T98" fmla="*/ 534 w 534"/>
                <a:gd name="T99" fmla="*/ 566 h 56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34" h="566">
                  <a:moveTo>
                    <a:pt x="534" y="486"/>
                  </a:moveTo>
                  <a:lnTo>
                    <a:pt x="529" y="492"/>
                  </a:lnTo>
                  <a:lnTo>
                    <a:pt x="522" y="499"/>
                  </a:lnTo>
                  <a:lnTo>
                    <a:pt x="514" y="506"/>
                  </a:lnTo>
                  <a:lnTo>
                    <a:pt x="505" y="514"/>
                  </a:lnTo>
                  <a:lnTo>
                    <a:pt x="496" y="522"/>
                  </a:lnTo>
                  <a:lnTo>
                    <a:pt x="487" y="531"/>
                  </a:lnTo>
                  <a:lnTo>
                    <a:pt x="478" y="539"/>
                  </a:lnTo>
                  <a:lnTo>
                    <a:pt x="472" y="546"/>
                  </a:lnTo>
                  <a:lnTo>
                    <a:pt x="431" y="556"/>
                  </a:lnTo>
                  <a:lnTo>
                    <a:pt x="393" y="563"/>
                  </a:lnTo>
                  <a:lnTo>
                    <a:pt x="358" y="566"/>
                  </a:lnTo>
                  <a:lnTo>
                    <a:pt x="324" y="566"/>
                  </a:lnTo>
                  <a:lnTo>
                    <a:pt x="293" y="562"/>
                  </a:lnTo>
                  <a:lnTo>
                    <a:pt x="263" y="556"/>
                  </a:lnTo>
                  <a:lnTo>
                    <a:pt x="235" y="548"/>
                  </a:lnTo>
                  <a:lnTo>
                    <a:pt x="210" y="539"/>
                  </a:lnTo>
                  <a:lnTo>
                    <a:pt x="186" y="528"/>
                  </a:lnTo>
                  <a:lnTo>
                    <a:pt x="164" y="515"/>
                  </a:lnTo>
                  <a:lnTo>
                    <a:pt x="144" y="501"/>
                  </a:lnTo>
                  <a:lnTo>
                    <a:pt x="126" y="487"/>
                  </a:lnTo>
                  <a:lnTo>
                    <a:pt x="110" y="474"/>
                  </a:lnTo>
                  <a:lnTo>
                    <a:pt x="95" y="460"/>
                  </a:lnTo>
                  <a:lnTo>
                    <a:pt x="82" y="446"/>
                  </a:lnTo>
                  <a:lnTo>
                    <a:pt x="72" y="433"/>
                  </a:lnTo>
                  <a:lnTo>
                    <a:pt x="49" y="399"/>
                  </a:lnTo>
                  <a:lnTo>
                    <a:pt x="28" y="356"/>
                  </a:lnTo>
                  <a:lnTo>
                    <a:pt x="13" y="308"/>
                  </a:lnTo>
                  <a:lnTo>
                    <a:pt x="4" y="256"/>
                  </a:lnTo>
                  <a:lnTo>
                    <a:pt x="0" y="203"/>
                  </a:lnTo>
                  <a:lnTo>
                    <a:pt x="5" y="150"/>
                  </a:lnTo>
                  <a:lnTo>
                    <a:pt x="18" y="99"/>
                  </a:lnTo>
                  <a:lnTo>
                    <a:pt x="41" y="54"/>
                  </a:lnTo>
                  <a:lnTo>
                    <a:pt x="45" y="47"/>
                  </a:lnTo>
                  <a:lnTo>
                    <a:pt x="51" y="41"/>
                  </a:lnTo>
                  <a:lnTo>
                    <a:pt x="59" y="33"/>
                  </a:lnTo>
                  <a:lnTo>
                    <a:pt x="67" y="26"/>
                  </a:lnTo>
                  <a:lnTo>
                    <a:pt x="75" y="18"/>
                  </a:lnTo>
                  <a:lnTo>
                    <a:pt x="84" y="11"/>
                  </a:lnTo>
                  <a:lnTo>
                    <a:pt x="94" y="5"/>
                  </a:lnTo>
                  <a:lnTo>
                    <a:pt x="103" y="0"/>
                  </a:lnTo>
                  <a:lnTo>
                    <a:pt x="76" y="41"/>
                  </a:lnTo>
                  <a:lnTo>
                    <a:pt x="57" y="89"/>
                  </a:lnTo>
                  <a:lnTo>
                    <a:pt x="45" y="143"/>
                  </a:lnTo>
                  <a:lnTo>
                    <a:pt x="42" y="201"/>
                  </a:lnTo>
                  <a:lnTo>
                    <a:pt x="46" y="259"/>
                  </a:lnTo>
                  <a:lnTo>
                    <a:pt x="58" y="316"/>
                  </a:lnTo>
                  <a:lnTo>
                    <a:pt x="79" y="368"/>
                  </a:lnTo>
                  <a:lnTo>
                    <a:pt x="107" y="412"/>
                  </a:lnTo>
                  <a:lnTo>
                    <a:pt x="125" y="432"/>
                  </a:lnTo>
                  <a:lnTo>
                    <a:pt x="143" y="449"/>
                  </a:lnTo>
                  <a:lnTo>
                    <a:pt x="164" y="467"/>
                  </a:lnTo>
                  <a:lnTo>
                    <a:pt x="186" y="482"/>
                  </a:lnTo>
                  <a:lnTo>
                    <a:pt x="209" y="495"/>
                  </a:lnTo>
                  <a:lnTo>
                    <a:pt x="233" y="507"/>
                  </a:lnTo>
                  <a:lnTo>
                    <a:pt x="260" y="516"/>
                  </a:lnTo>
                  <a:lnTo>
                    <a:pt x="286" y="523"/>
                  </a:lnTo>
                  <a:lnTo>
                    <a:pt x="315" y="528"/>
                  </a:lnTo>
                  <a:lnTo>
                    <a:pt x="344" y="531"/>
                  </a:lnTo>
                  <a:lnTo>
                    <a:pt x="374" y="531"/>
                  </a:lnTo>
                  <a:lnTo>
                    <a:pt x="405" y="528"/>
                  </a:lnTo>
                  <a:lnTo>
                    <a:pt x="436" y="522"/>
                  </a:lnTo>
                  <a:lnTo>
                    <a:pt x="468" y="514"/>
                  </a:lnTo>
                  <a:lnTo>
                    <a:pt x="500" y="501"/>
                  </a:lnTo>
                  <a:lnTo>
                    <a:pt x="534" y="486"/>
                  </a:lnTo>
                  <a:close/>
                </a:path>
              </a:pathLst>
            </a:custGeom>
            <a:solidFill>
              <a:srgbClr val="E000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pic>
        <p:nvPicPr>
          <p:cNvPr id="3080" name="Picture 4" descr="POINSET2">
            <a:extLst>
              <a:ext uri="{FF2B5EF4-FFF2-40B4-BE49-F238E27FC236}">
                <a16:creationId xmlns:a16="http://schemas.microsoft.com/office/drawing/2014/main" id="{FA422244-DABF-4BA5-9987-C89E92E3615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367261" y="7462541"/>
            <a:ext cx="2971800" cy="2219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2" name="Rectangle 56">
            <a:extLst>
              <a:ext uri="{FF2B5EF4-FFF2-40B4-BE49-F238E27FC236}">
                <a16:creationId xmlns:a16="http://schemas.microsoft.com/office/drawing/2014/main" id="{11359B71-8C86-4E84-9658-B4E4A2138917}"/>
              </a:ext>
            </a:extLst>
          </p:cNvPr>
          <p:cNvSpPr>
            <a:spLocks noChangeArrowheads="1"/>
          </p:cNvSpPr>
          <p:nvPr/>
        </p:nvSpPr>
        <p:spPr bwMode="auto">
          <a:xfrm>
            <a:off x="5644214" y="5528699"/>
            <a:ext cx="9856587"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66725">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700088" algn="l" defTabSz="1371600" rtl="0" eaLnBrk="1" fontAlgn="auto" latinLnBrk="0" hangingPunct="1">
              <a:lnSpc>
                <a:spcPct val="100000"/>
              </a:lnSpc>
              <a:spcBef>
                <a:spcPct val="0"/>
              </a:spcBef>
              <a:spcAft>
                <a:spcPts val="0"/>
              </a:spcAft>
              <a:buClrTx/>
              <a:buSzTx/>
              <a:buFontTx/>
              <a:buNone/>
              <a:tabLst/>
              <a:defRPr/>
            </a:pPr>
            <a:r>
              <a:rPr kumimoji="0" lang="en-US" altLang="vi-VN" sz="39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Giáo</a:t>
            </a:r>
            <a:r>
              <a:rPr kumimoji="0" lang="en-US" altLang="vi-VN" sz="39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vi-VN" sz="39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viên</a:t>
            </a:r>
            <a:r>
              <a:rPr kumimoji="0" lang="en-US" altLang="vi-VN" sz="39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vi-VN" sz="39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Nguyễn</a:t>
            </a:r>
            <a:r>
              <a:rPr kumimoji="0" lang="en-US" altLang="vi-VN" sz="39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vi-VN" sz="39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Thành</a:t>
            </a:r>
            <a:r>
              <a:rPr kumimoji="0" lang="en-US" altLang="vi-VN" sz="39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vi-VN" sz="39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Công</a:t>
            </a:r>
            <a:endParaRPr kumimoji="0" lang="en-US" altLang="vi-VN" sz="39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700088" algn="l" defTabSz="1371600" rtl="0" eaLnBrk="1" fontAlgn="auto" latinLnBrk="0" hangingPunct="1">
              <a:lnSpc>
                <a:spcPct val="100000"/>
              </a:lnSpc>
              <a:spcBef>
                <a:spcPct val="0"/>
              </a:spcBef>
              <a:spcAft>
                <a:spcPts val="0"/>
              </a:spcAft>
              <a:buClrTx/>
              <a:buSzTx/>
              <a:buFontTx/>
              <a:buNone/>
              <a:tabLst/>
              <a:defRPr/>
            </a:pPr>
            <a:r>
              <a:rPr kumimoji="0" lang="en-US" altLang="vi-VN" sz="3900" b="1" i="1"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Năm </a:t>
            </a:r>
            <a:r>
              <a:rPr kumimoji="0" lang="en-US" altLang="vi-VN" sz="3900" b="1" i="1"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học</a:t>
            </a:r>
            <a:r>
              <a:rPr kumimoji="0" lang="en-US" altLang="vi-VN" sz="3900" b="1" i="1"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2025– 2026</a:t>
            </a:r>
            <a:endParaRPr kumimoji="0" lang="vi-VN" altLang="vi-VN" sz="3900" b="1" i="1"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83" name="Rectangle 57">
            <a:extLst>
              <a:ext uri="{FF2B5EF4-FFF2-40B4-BE49-F238E27FC236}">
                <a16:creationId xmlns:a16="http://schemas.microsoft.com/office/drawing/2014/main" id="{337115CC-25A8-490B-9441-BA493217A795}"/>
              </a:ext>
            </a:extLst>
          </p:cNvPr>
          <p:cNvSpPr>
            <a:spLocks noChangeArrowheads="1"/>
          </p:cNvSpPr>
          <p:nvPr/>
        </p:nvSpPr>
        <p:spPr bwMode="auto">
          <a:xfrm>
            <a:off x="4343400" y="228603"/>
            <a:ext cx="925830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66725">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700088" algn="ctr" defTabSz="1371600" rtl="0" eaLnBrk="1" fontAlgn="auto" latinLnBrk="0" hangingPunct="1">
              <a:lnSpc>
                <a:spcPct val="100000"/>
              </a:lnSpc>
              <a:spcBef>
                <a:spcPct val="0"/>
              </a:spcBef>
              <a:spcAft>
                <a:spcPts val="0"/>
              </a:spcAft>
              <a:buClrTx/>
              <a:buSzTx/>
              <a:buFontTx/>
              <a:buNone/>
              <a:tabLst/>
              <a:defRPr/>
            </a:pPr>
            <a:r>
              <a:rPr kumimoji="0" lang="en-US" altLang="vi-VN" sz="3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TRƯỜNG </a:t>
            </a:r>
            <a:r>
              <a:rPr kumimoji="0" lang="en-US" altLang="vi-VN" sz="39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THCS MINH TÂN</a:t>
            </a:r>
            <a:endParaRPr kumimoji="0" lang="en-US" altLang="vi-VN" sz="3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700088" algn="ctr" defTabSz="1371600" rtl="0" eaLnBrk="1" fontAlgn="auto" latinLnBrk="0" hangingPunct="1">
              <a:lnSpc>
                <a:spcPct val="100000"/>
              </a:lnSpc>
              <a:spcBef>
                <a:spcPct val="0"/>
              </a:spcBef>
              <a:spcAft>
                <a:spcPts val="0"/>
              </a:spcAft>
              <a:buClrTx/>
              <a:buSzTx/>
              <a:buFontTx/>
              <a:buNone/>
              <a:tabLst/>
              <a:defRPr/>
            </a:pPr>
            <a:r>
              <a:rPr kumimoji="0" lang="en-US" altLang="vi-VN" sz="39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TỔ KHOA HỌC TỰ NHIÊN</a:t>
            </a:r>
          </a:p>
        </p:txBody>
      </p:sp>
      <p:sp>
        <p:nvSpPr>
          <p:cNvPr id="4" name="Rectangle 3"/>
          <p:cNvSpPr/>
          <p:nvPr/>
        </p:nvSpPr>
        <p:spPr>
          <a:xfrm>
            <a:off x="2757770" y="2171700"/>
            <a:ext cx="12444131" cy="2998866"/>
          </a:xfrm>
          <a:prstGeom prst="rect">
            <a:avLst/>
          </a:prstGeom>
          <a:noFill/>
        </p:spPr>
        <p:txBody>
          <a:bodyPr wrap="none" lIns="137160" tIns="68580" rIns="137160" bIns="68580" numCol="1">
            <a:prstTxWarp prst="textWave1">
              <a:avLst/>
            </a:prstTxWarp>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8100" b="1" i="0" u="none" strike="noStrike" kern="1200" cap="none" spc="0" normalizeH="0" baseline="0" noProof="0" dirty="0" err="1">
                <a:ln w="22225">
                  <a:solidFill>
                    <a:srgbClr val="FF0000"/>
                  </a:solidFill>
                  <a:prstDash val="solid"/>
                </a:ln>
                <a:solidFill>
                  <a:srgbClr val="FF0000"/>
                </a:solidFill>
                <a:effectLst/>
                <a:uLnTx/>
                <a:uFillTx/>
                <a:latin typeface="Calibri"/>
                <a:ea typeface="+mn-ea"/>
                <a:cs typeface="+mn-cs"/>
              </a:rPr>
              <a:t>Chào</a:t>
            </a:r>
            <a:r>
              <a:rPr kumimoji="0" lang="en-US" sz="8100" b="1" i="0" u="none" strike="noStrike" kern="1200" cap="none" spc="0" normalizeH="0" baseline="0" noProof="0" dirty="0">
                <a:ln w="22225">
                  <a:solidFill>
                    <a:srgbClr val="FF0000"/>
                  </a:solidFill>
                  <a:prstDash val="solid"/>
                </a:ln>
                <a:solidFill>
                  <a:srgbClr val="FF0000"/>
                </a:solidFill>
                <a:effectLst/>
                <a:uLnTx/>
                <a:uFillTx/>
                <a:latin typeface="Calibri"/>
                <a:ea typeface="+mn-ea"/>
                <a:cs typeface="+mn-cs"/>
              </a:rPr>
              <a:t> </a:t>
            </a:r>
            <a:r>
              <a:rPr kumimoji="0" lang="en-US" sz="8100" b="1" i="0" u="none" strike="noStrike" kern="1200" cap="none" spc="0" normalizeH="0" baseline="0" noProof="0" dirty="0" err="1">
                <a:ln w="22225">
                  <a:solidFill>
                    <a:srgbClr val="FF0000"/>
                  </a:solidFill>
                  <a:prstDash val="solid"/>
                </a:ln>
                <a:solidFill>
                  <a:srgbClr val="FF0000"/>
                </a:solidFill>
                <a:effectLst/>
                <a:uLnTx/>
                <a:uFillTx/>
                <a:latin typeface="Calibri"/>
                <a:ea typeface="+mn-ea"/>
                <a:cs typeface="+mn-cs"/>
              </a:rPr>
              <a:t>mừng</a:t>
            </a:r>
            <a:r>
              <a:rPr kumimoji="0" lang="en-US" sz="8100" b="1" i="0" u="none" strike="noStrike" kern="1200" cap="none" spc="0" normalizeH="0" baseline="0" noProof="0" dirty="0">
                <a:ln w="22225">
                  <a:solidFill>
                    <a:srgbClr val="FF0000"/>
                  </a:solidFill>
                  <a:prstDash val="solid"/>
                </a:ln>
                <a:solidFill>
                  <a:srgbClr val="FF0000"/>
                </a:solidFill>
                <a:effectLst/>
                <a:uLnTx/>
                <a:uFillTx/>
                <a:latin typeface="Calibri"/>
                <a:ea typeface="+mn-ea"/>
                <a:cs typeface="+mn-cs"/>
              </a:rPr>
              <a:t> </a:t>
            </a:r>
            <a:r>
              <a:rPr kumimoji="0" lang="en-US" sz="8100" b="1" i="0" u="none" strike="noStrike" kern="1200" cap="none" spc="0" normalizeH="0" baseline="0" noProof="0" dirty="0" err="1">
                <a:ln w="22225">
                  <a:solidFill>
                    <a:srgbClr val="FF0000"/>
                  </a:solidFill>
                  <a:prstDash val="solid"/>
                </a:ln>
                <a:solidFill>
                  <a:srgbClr val="FF0000"/>
                </a:solidFill>
                <a:effectLst/>
                <a:uLnTx/>
                <a:uFillTx/>
                <a:latin typeface="Calibri"/>
                <a:ea typeface="+mn-ea"/>
                <a:cs typeface="+mn-cs"/>
              </a:rPr>
              <a:t>các</a:t>
            </a:r>
            <a:r>
              <a:rPr kumimoji="0" lang="en-US" sz="8100" b="1" i="0" u="none" strike="noStrike" kern="1200" cap="none" spc="0" normalizeH="0" baseline="0" noProof="0" dirty="0">
                <a:ln w="22225">
                  <a:solidFill>
                    <a:srgbClr val="FF0000"/>
                  </a:solidFill>
                  <a:prstDash val="solid"/>
                </a:ln>
                <a:solidFill>
                  <a:srgbClr val="FF0000"/>
                </a:solidFill>
                <a:effectLst/>
                <a:uLnTx/>
                <a:uFillTx/>
                <a:latin typeface="Calibri"/>
                <a:ea typeface="+mn-ea"/>
                <a:cs typeface="+mn-cs"/>
              </a:rPr>
              <a:t> </a:t>
            </a:r>
            <a:r>
              <a:rPr kumimoji="0" lang="en-US" sz="8100" b="1" i="0" u="none" strike="noStrike" kern="1200" cap="none" spc="0" normalizeH="0" baseline="0" noProof="0" dirty="0" err="1">
                <a:ln w="22225">
                  <a:solidFill>
                    <a:srgbClr val="FF0000"/>
                  </a:solidFill>
                  <a:prstDash val="solid"/>
                </a:ln>
                <a:solidFill>
                  <a:srgbClr val="FF0000"/>
                </a:solidFill>
                <a:effectLst/>
                <a:uLnTx/>
                <a:uFillTx/>
                <a:latin typeface="Calibri"/>
                <a:ea typeface="+mn-ea"/>
                <a:cs typeface="+mn-cs"/>
              </a:rPr>
              <a:t>thầy</a:t>
            </a:r>
            <a:r>
              <a:rPr kumimoji="0" lang="en-US" sz="8100" b="1" i="0" u="none" strike="noStrike" kern="1200" cap="none" spc="0" normalizeH="0" baseline="0" noProof="0" dirty="0">
                <a:ln w="22225">
                  <a:solidFill>
                    <a:srgbClr val="FF0000"/>
                  </a:solidFill>
                  <a:prstDash val="solid"/>
                </a:ln>
                <a:solidFill>
                  <a:srgbClr val="FF0000"/>
                </a:solidFill>
                <a:effectLst/>
                <a:uLnTx/>
                <a:uFillTx/>
                <a:latin typeface="Calibri"/>
                <a:ea typeface="+mn-ea"/>
                <a:cs typeface="+mn-cs"/>
              </a:rPr>
              <a:t> </a:t>
            </a:r>
            <a:r>
              <a:rPr kumimoji="0" lang="en-US" sz="8100" b="1" i="0" u="none" strike="noStrike" kern="1200" cap="none" spc="0" normalizeH="0" baseline="0" noProof="0" dirty="0" err="1">
                <a:ln w="22225">
                  <a:solidFill>
                    <a:srgbClr val="FF0000"/>
                  </a:solidFill>
                  <a:prstDash val="solid"/>
                </a:ln>
                <a:solidFill>
                  <a:srgbClr val="FF0000"/>
                </a:solidFill>
                <a:effectLst/>
                <a:uLnTx/>
                <a:uFillTx/>
                <a:latin typeface="Calibri"/>
                <a:ea typeface="+mn-ea"/>
                <a:cs typeface="+mn-cs"/>
              </a:rPr>
              <a:t>cô</a:t>
            </a:r>
            <a:r>
              <a:rPr kumimoji="0" lang="en-US" sz="8100" b="1" i="0" u="none" strike="noStrike" kern="1200" cap="none" spc="0" normalizeH="0" baseline="0" noProof="0" dirty="0">
                <a:ln w="22225">
                  <a:solidFill>
                    <a:srgbClr val="FF0000"/>
                  </a:solidFill>
                  <a:prstDash val="solid"/>
                </a:ln>
                <a:solidFill>
                  <a:srgbClr val="FF0000"/>
                </a:solidFill>
                <a:effectLst/>
                <a:uLnTx/>
                <a:uFillTx/>
                <a:latin typeface="Calibri"/>
                <a:ea typeface="+mn-ea"/>
                <a:cs typeface="+mn-cs"/>
              </a:rPr>
              <a:t> </a:t>
            </a:r>
          </a:p>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8100" b="1" i="0" u="none" strike="noStrike" kern="1200" cap="none" spc="0" normalizeH="0" baseline="0" noProof="0" dirty="0" err="1">
                <a:ln w="22225">
                  <a:solidFill>
                    <a:srgbClr val="FF0000"/>
                  </a:solidFill>
                  <a:prstDash val="solid"/>
                </a:ln>
                <a:solidFill>
                  <a:srgbClr val="FF0000"/>
                </a:solidFill>
                <a:effectLst/>
                <a:uLnTx/>
                <a:uFillTx/>
                <a:latin typeface="Calibri"/>
                <a:ea typeface="+mn-ea"/>
                <a:cs typeface="+mn-cs"/>
              </a:rPr>
              <a:t>về</a:t>
            </a:r>
            <a:r>
              <a:rPr kumimoji="0" lang="en-US" sz="8100" b="1" i="0" u="none" strike="noStrike" kern="1200" cap="none" spc="0" normalizeH="0" baseline="0" noProof="0" dirty="0">
                <a:ln w="22225">
                  <a:solidFill>
                    <a:srgbClr val="FF0000"/>
                  </a:solidFill>
                  <a:prstDash val="solid"/>
                </a:ln>
                <a:solidFill>
                  <a:srgbClr val="FF0000"/>
                </a:solidFill>
                <a:effectLst/>
                <a:uLnTx/>
                <a:uFillTx/>
                <a:latin typeface="Calibri"/>
                <a:ea typeface="+mn-ea"/>
                <a:cs typeface="+mn-cs"/>
              </a:rPr>
              <a:t> </a:t>
            </a:r>
            <a:r>
              <a:rPr kumimoji="0" lang="en-US" sz="8100" b="1" i="0" u="none" strike="noStrike" kern="1200" cap="none" spc="0" normalizeH="0" baseline="0" noProof="0" dirty="0" err="1">
                <a:ln w="22225">
                  <a:solidFill>
                    <a:srgbClr val="FF0000"/>
                  </a:solidFill>
                  <a:prstDash val="solid"/>
                </a:ln>
                <a:solidFill>
                  <a:srgbClr val="FF0000"/>
                </a:solidFill>
                <a:effectLst/>
                <a:uLnTx/>
                <a:uFillTx/>
                <a:latin typeface="Calibri"/>
                <a:ea typeface="+mn-ea"/>
                <a:cs typeface="+mn-cs"/>
              </a:rPr>
              <a:t>dự</a:t>
            </a:r>
            <a:r>
              <a:rPr kumimoji="0" lang="en-US" sz="8100" b="1" i="0" u="none" strike="noStrike" kern="1200" cap="none" spc="0" normalizeH="0" baseline="0" noProof="0" dirty="0">
                <a:ln w="22225">
                  <a:solidFill>
                    <a:srgbClr val="FF0000"/>
                  </a:solidFill>
                  <a:prstDash val="solid"/>
                </a:ln>
                <a:solidFill>
                  <a:srgbClr val="FF0000"/>
                </a:solidFill>
                <a:effectLst/>
                <a:uLnTx/>
                <a:uFillTx/>
                <a:latin typeface="Calibri"/>
                <a:ea typeface="+mn-ea"/>
                <a:cs typeface="+mn-cs"/>
              </a:rPr>
              <a:t> </a:t>
            </a:r>
            <a:r>
              <a:rPr kumimoji="0" lang="en-US" sz="8100" b="1" i="0" u="none" strike="noStrike" kern="1200" cap="none" spc="0" normalizeH="0" baseline="0" noProof="0" dirty="0" err="1">
                <a:ln w="22225">
                  <a:solidFill>
                    <a:srgbClr val="FF0000"/>
                  </a:solidFill>
                  <a:prstDash val="solid"/>
                </a:ln>
                <a:solidFill>
                  <a:srgbClr val="FF0000"/>
                </a:solidFill>
                <a:effectLst/>
                <a:uLnTx/>
                <a:uFillTx/>
                <a:latin typeface="Calibri"/>
                <a:ea typeface="+mn-ea"/>
                <a:cs typeface="+mn-cs"/>
              </a:rPr>
              <a:t>giờ</a:t>
            </a:r>
            <a:r>
              <a:rPr kumimoji="0" lang="en-US" sz="8100" b="1" i="0" u="none" strike="noStrike" kern="1200" cap="none" spc="0" normalizeH="0" baseline="0" noProof="0" dirty="0">
                <a:ln w="22225">
                  <a:solidFill>
                    <a:srgbClr val="FF0000"/>
                  </a:solidFill>
                  <a:prstDash val="solid"/>
                </a:ln>
                <a:solidFill>
                  <a:srgbClr val="FF0000"/>
                </a:solidFill>
                <a:effectLst/>
                <a:uLnTx/>
                <a:uFillTx/>
                <a:latin typeface="Calibri"/>
                <a:ea typeface="+mn-ea"/>
                <a:cs typeface="+mn-cs"/>
              </a:rPr>
              <a:t> </a:t>
            </a:r>
            <a:r>
              <a:rPr kumimoji="0" lang="en-US" sz="8100" b="1" i="0" u="none" strike="noStrike" kern="1200" cap="none" spc="0" normalizeH="0" baseline="0" noProof="0" dirty="0" err="1">
                <a:ln w="22225">
                  <a:solidFill>
                    <a:srgbClr val="FF0000"/>
                  </a:solidFill>
                  <a:prstDash val="solid"/>
                </a:ln>
                <a:solidFill>
                  <a:srgbClr val="FF0000"/>
                </a:solidFill>
                <a:effectLst/>
                <a:uLnTx/>
                <a:uFillTx/>
                <a:latin typeface="Calibri"/>
                <a:ea typeface="+mn-ea"/>
                <a:cs typeface="+mn-cs"/>
              </a:rPr>
              <a:t>trong</a:t>
            </a:r>
            <a:r>
              <a:rPr kumimoji="0" lang="en-US" sz="8100" b="1" i="0" u="none" strike="noStrike" kern="1200" cap="none" spc="0" normalizeH="0" baseline="0" noProof="0" dirty="0">
                <a:ln w="22225">
                  <a:solidFill>
                    <a:srgbClr val="FF0000"/>
                  </a:solidFill>
                  <a:prstDash val="solid"/>
                </a:ln>
                <a:solidFill>
                  <a:srgbClr val="FF0000"/>
                </a:solidFill>
                <a:effectLst/>
                <a:uLnTx/>
                <a:uFillTx/>
                <a:latin typeface="Calibri"/>
                <a:ea typeface="+mn-ea"/>
                <a:cs typeface="+mn-cs"/>
              </a:rPr>
              <a:t> </a:t>
            </a:r>
            <a:r>
              <a:rPr kumimoji="0" lang="en-US" sz="8100" b="1" i="0" u="none" strike="noStrike" kern="1200" cap="none" spc="0" normalizeH="0" baseline="0" noProof="0" dirty="0" err="1">
                <a:ln w="22225">
                  <a:solidFill>
                    <a:srgbClr val="FF0000"/>
                  </a:solidFill>
                  <a:prstDash val="solid"/>
                </a:ln>
                <a:solidFill>
                  <a:srgbClr val="FF0000"/>
                </a:solidFill>
                <a:effectLst/>
                <a:uLnTx/>
                <a:uFillTx/>
                <a:latin typeface="Calibri"/>
                <a:ea typeface="+mn-ea"/>
                <a:cs typeface="+mn-cs"/>
              </a:rPr>
              <a:t>buổi</a:t>
            </a:r>
            <a:r>
              <a:rPr kumimoji="0" lang="en-US" sz="8100" b="1" i="0" u="none" strike="noStrike" kern="1200" cap="none" spc="0" normalizeH="0" baseline="0" noProof="0" dirty="0">
                <a:ln w="22225">
                  <a:solidFill>
                    <a:srgbClr val="FF0000"/>
                  </a:solidFill>
                  <a:prstDash val="solid"/>
                </a:ln>
                <a:solidFill>
                  <a:srgbClr val="FF0000"/>
                </a:solidFill>
                <a:effectLst/>
                <a:uLnTx/>
                <a:uFillTx/>
                <a:latin typeface="Calibri"/>
                <a:ea typeface="+mn-ea"/>
                <a:cs typeface="+mn-cs"/>
              </a:rPr>
              <a:t> </a:t>
            </a:r>
            <a:r>
              <a:rPr kumimoji="0" lang="en-US" sz="8100" b="1" i="0" u="none" strike="noStrike" kern="1200" cap="none" spc="0" normalizeH="0" baseline="0" noProof="0" dirty="0" err="1">
                <a:ln w="22225">
                  <a:solidFill>
                    <a:srgbClr val="FF0000"/>
                  </a:solidFill>
                  <a:prstDash val="solid"/>
                </a:ln>
                <a:solidFill>
                  <a:srgbClr val="FF0000"/>
                </a:solidFill>
                <a:effectLst/>
                <a:uLnTx/>
                <a:uFillTx/>
                <a:latin typeface="Calibri"/>
                <a:ea typeface="+mn-ea"/>
                <a:cs typeface="+mn-cs"/>
              </a:rPr>
              <a:t>học</a:t>
            </a:r>
            <a:r>
              <a:rPr kumimoji="0" lang="en-US" sz="8100" b="1" i="0" u="none" strike="noStrike" kern="1200" cap="none" spc="0" normalizeH="0" baseline="0" noProof="0" dirty="0">
                <a:ln w="22225">
                  <a:solidFill>
                    <a:srgbClr val="FF0000"/>
                  </a:solidFill>
                  <a:prstDash val="solid"/>
                </a:ln>
                <a:solidFill>
                  <a:srgbClr val="FF0000"/>
                </a:solidFill>
                <a:effectLst/>
                <a:uLnTx/>
                <a:uFillTx/>
                <a:latin typeface="Calibri"/>
                <a:ea typeface="+mn-ea"/>
                <a:cs typeface="+mn-cs"/>
              </a:rPr>
              <a:t> </a:t>
            </a:r>
            <a:r>
              <a:rPr kumimoji="0" lang="en-US" sz="8100" b="1" i="0" u="none" strike="noStrike" kern="1200" cap="none" spc="0" normalizeH="0" baseline="0" noProof="0" dirty="0" err="1">
                <a:ln w="22225">
                  <a:solidFill>
                    <a:srgbClr val="FF0000"/>
                  </a:solidFill>
                  <a:prstDash val="solid"/>
                </a:ln>
                <a:solidFill>
                  <a:srgbClr val="FF0000"/>
                </a:solidFill>
                <a:effectLst/>
                <a:uLnTx/>
                <a:uFillTx/>
                <a:latin typeface="Calibri"/>
                <a:ea typeface="+mn-ea"/>
                <a:cs typeface="+mn-cs"/>
              </a:rPr>
              <a:t>hôm</a:t>
            </a:r>
            <a:r>
              <a:rPr kumimoji="0" lang="en-US" sz="8100" b="1" i="0" u="none" strike="noStrike" kern="1200" cap="none" spc="0" normalizeH="0" baseline="0" noProof="0" dirty="0">
                <a:ln w="22225">
                  <a:solidFill>
                    <a:srgbClr val="FF0000"/>
                  </a:solidFill>
                  <a:prstDash val="solid"/>
                </a:ln>
                <a:solidFill>
                  <a:srgbClr val="FF0000"/>
                </a:solidFill>
                <a:effectLst/>
                <a:uLnTx/>
                <a:uFillTx/>
                <a:latin typeface="Calibri"/>
                <a:ea typeface="+mn-ea"/>
                <a:cs typeface="+mn-cs"/>
              </a:rPr>
              <a:t> nay</a:t>
            </a:r>
            <a:endParaRPr kumimoji="0" lang="en-US" sz="8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46853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grpSp>
        <p:nvGrpSpPr>
          <p:cNvPr id="16" name="Nhóm 15">
            <a:extLst>
              <a:ext uri="{FF2B5EF4-FFF2-40B4-BE49-F238E27FC236}">
                <a16:creationId xmlns:a16="http://schemas.microsoft.com/office/drawing/2014/main" id="{4E661C16-3F89-EFD4-C0D3-48C065D8DEBA}"/>
              </a:ext>
            </a:extLst>
          </p:cNvPr>
          <p:cNvGrpSpPr/>
          <p:nvPr/>
        </p:nvGrpSpPr>
        <p:grpSpPr>
          <a:xfrm>
            <a:off x="1765744" y="878776"/>
            <a:ext cx="14387818" cy="8105899"/>
            <a:chOff x="2757183" y="1606800"/>
            <a:chExt cx="12773635" cy="7073400"/>
          </a:xfrm>
        </p:grpSpPr>
        <p:pic>
          <p:nvPicPr>
            <p:cNvPr id="2" name="Picture 2"/>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2757183" y="1606800"/>
              <a:ext cx="12773635" cy="7073400"/>
            </a:xfrm>
            <a:prstGeom prst="rect">
              <a:avLst/>
            </a:prstGeom>
          </p:spPr>
        </p:pic>
        <p:pic>
          <p:nvPicPr>
            <p:cNvPr id="3" name="Picture 3"/>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174755" y="1838031"/>
              <a:ext cx="11938490" cy="6610939"/>
            </a:xfrm>
            <a:prstGeom prst="rect">
              <a:avLst/>
            </a:prstGeom>
          </p:spPr>
        </p:pic>
      </p:grpSp>
      <p:pic>
        <p:nvPicPr>
          <p:cNvPr id="6" name="Picture 6"/>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427840" flipH="1" flipV="1">
            <a:off x="1272395" y="1058556"/>
            <a:ext cx="3009093" cy="1121571"/>
          </a:xfrm>
          <a:prstGeom prst="rect">
            <a:avLst/>
          </a:prstGeom>
        </p:spPr>
      </p:pic>
      <p:pic>
        <p:nvPicPr>
          <p:cNvPr id="7" name="Picture 7"/>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559167" y="4432747"/>
            <a:ext cx="1860582" cy="4991806"/>
          </a:xfrm>
          <a:prstGeom prst="rect">
            <a:avLst/>
          </a:prstGeom>
        </p:spPr>
      </p:pic>
      <p:pic>
        <p:nvPicPr>
          <p:cNvPr id="8" name="Picture 8"/>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7589" y="5384976"/>
            <a:ext cx="2710189" cy="4039577"/>
          </a:xfrm>
          <a:prstGeom prst="rect">
            <a:avLst/>
          </a:prstGeom>
        </p:spPr>
      </p:pic>
      <p:pic>
        <p:nvPicPr>
          <p:cNvPr id="9" name="Picture 9"/>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rcRect l="33437" t="30795"/>
          <a:stretch>
            <a:fillRect/>
          </a:stretch>
        </p:blipFill>
        <p:spPr>
          <a:xfrm rot="16200000">
            <a:off x="15055014" y="55997"/>
            <a:ext cx="1726754" cy="1723465"/>
          </a:xfrm>
          <a:prstGeom prst="rect">
            <a:avLst/>
          </a:prstGeom>
        </p:spPr>
      </p:pic>
      <p:pic>
        <p:nvPicPr>
          <p:cNvPr id="10" name="Picture 10"/>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092847" y="-669520"/>
            <a:ext cx="2866806" cy="2128603"/>
          </a:xfrm>
          <a:prstGeom prst="rect">
            <a:avLst/>
          </a:prstGeom>
        </p:spPr>
      </p:pic>
      <p:pic>
        <p:nvPicPr>
          <p:cNvPr id="11" name="Picture 11"/>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927302" y="7838153"/>
            <a:ext cx="1146522" cy="1146522"/>
          </a:xfrm>
          <a:prstGeom prst="rect">
            <a:avLst/>
          </a:prstGeom>
        </p:spPr>
      </p:pic>
      <p:pic>
        <p:nvPicPr>
          <p:cNvPr id="12" name="Picture 12"/>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0587885">
            <a:off x="13311207" y="8740034"/>
            <a:ext cx="1968850" cy="912831"/>
          </a:xfrm>
          <a:prstGeom prst="rect">
            <a:avLst/>
          </a:prstGeom>
        </p:spPr>
      </p:pic>
      <p:pic>
        <p:nvPicPr>
          <p:cNvPr id="13" name="Picture 13"/>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0676741">
            <a:off x="507709" y="1380721"/>
            <a:ext cx="1496634" cy="1554344"/>
          </a:xfrm>
          <a:prstGeom prst="rect">
            <a:avLst/>
          </a:prstGeom>
        </p:spPr>
      </p:pic>
      <p:pic>
        <p:nvPicPr>
          <p:cNvPr id="14" name="Picture 14"/>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5400000">
            <a:off x="-386243" y="-363322"/>
            <a:ext cx="3229617" cy="405170"/>
          </a:xfrm>
          <a:prstGeom prst="rect">
            <a:avLst/>
          </a:prstGeom>
        </p:spPr>
      </p:pic>
      <p:pic>
        <p:nvPicPr>
          <p:cNvPr id="15" name="Picture 15"/>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061809">
            <a:off x="16931327" y="2289417"/>
            <a:ext cx="727411" cy="1343946"/>
          </a:xfrm>
          <a:prstGeom prst="rect">
            <a:avLst/>
          </a:prstGeom>
        </p:spPr>
      </p:pic>
      <mc:AlternateContent xmlns:mc="http://schemas.openxmlformats.org/markup-compatibility/2006" xmlns:a14="http://schemas.microsoft.com/office/drawing/2010/main">
        <mc:Choice Requires="a14">
          <p:sp>
            <p:nvSpPr>
              <p:cNvPr id="19" name="Hộp Văn bản 18">
                <a:extLst>
                  <a:ext uri="{FF2B5EF4-FFF2-40B4-BE49-F238E27FC236}">
                    <a16:creationId xmlns:a16="http://schemas.microsoft.com/office/drawing/2014/main" id="{13141F6C-7495-F516-81AD-E62F5A81A692}"/>
                  </a:ext>
                </a:extLst>
              </p:cNvPr>
              <p:cNvSpPr txBox="1"/>
              <p:nvPr/>
            </p:nvSpPr>
            <p:spPr>
              <a:xfrm>
                <a:off x="2953153" y="3293335"/>
                <a:ext cx="12381694" cy="4132606"/>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nl-NL" sz="4400" dirty="0">
                    <a:effectLst/>
                    <a:latin typeface="Arial" panose="020B0604020202020204" pitchFamily="34" charset="0"/>
                    <a:ea typeface="Times New Roman" panose="02020603050405020304" pitchFamily="18" charset="0"/>
                    <a:cs typeface="Arial" panose="020B0604020202020204" pitchFamily="34" charset="0"/>
                  </a:rPr>
                  <a:t>Các cặp cạnh tương ứng: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𝐷𝐹</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𝐾𝐺</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𝐷𝐸</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𝐻𝐺</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𝐸𝐹</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𝐾𝐻</m:t>
                    </m:r>
                  </m:oMath>
                </a14:m>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400" dirty="0">
                    <a:effectLst/>
                    <a:latin typeface="Arial" panose="020B0604020202020204" pitchFamily="34" charset="0"/>
                    <a:ea typeface="Times New Roman" panose="02020603050405020304" pitchFamily="18" charset="0"/>
                    <a:cs typeface="Arial" panose="020B0604020202020204" pitchFamily="34" charset="0"/>
                  </a:rPr>
                  <a:t>Các cặp góc tương ứng: </a:t>
                </a:r>
                <a14:m>
                  <m:oMath xmlns:m="http://schemas.openxmlformats.org/officeDocument/2006/math">
                    <m:acc>
                      <m:accPr>
                        <m:chr m:val="̂"/>
                        <m:ctrlPr>
                          <a:rPr lang="en-US" sz="44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effectLst/>
                            <a:latin typeface="Cambria Math" panose="02040503050406030204" pitchFamily="18" charset="0"/>
                            <a:ea typeface="Cambria Math" panose="02040503050406030204" pitchFamily="18" charset="0"/>
                            <a:cs typeface="Cambria Math" panose="02040503050406030204" pitchFamily="18" charset="0"/>
                          </a:rPr>
                          <m:t>𝐹</m:t>
                        </m:r>
                      </m:e>
                    </m:acc>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acc>
                      <m:accPr>
                        <m:chr m:val="̂"/>
                        <m:ctrlPr>
                          <a:rPr lang="en-US" sz="44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effectLst/>
                            <a:latin typeface="Cambria Math" panose="02040503050406030204" pitchFamily="18" charset="0"/>
                            <a:ea typeface="Cambria Math" panose="02040503050406030204" pitchFamily="18" charset="0"/>
                            <a:cs typeface="Cambria Math" panose="02040503050406030204" pitchFamily="18" charset="0"/>
                          </a:rPr>
                          <m:t>𝐾</m:t>
                        </m:r>
                      </m:e>
                    </m:acc>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4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effectLst/>
                            <a:latin typeface="Cambria Math" panose="02040503050406030204" pitchFamily="18" charset="0"/>
                            <a:ea typeface="Cambria Math" panose="02040503050406030204" pitchFamily="18" charset="0"/>
                            <a:cs typeface="Cambria Math" panose="02040503050406030204" pitchFamily="18" charset="0"/>
                          </a:rPr>
                          <m:t>𝐷</m:t>
                        </m:r>
                      </m:e>
                    </m:acc>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acc>
                      <m:accPr>
                        <m:chr m:val="̂"/>
                        <m:ctrlPr>
                          <a:rPr lang="en-US" sz="44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effectLst/>
                            <a:latin typeface="Cambria Math" panose="02040503050406030204" pitchFamily="18" charset="0"/>
                            <a:ea typeface="Cambria Math" panose="02040503050406030204" pitchFamily="18" charset="0"/>
                            <a:cs typeface="Cambria Math" panose="02040503050406030204" pitchFamily="18" charset="0"/>
                          </a:rPr>
                          <m:t>𝐺</m:t>
                        </m:r>
                      </m:e>
                    </m:acc>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4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effectLst/>
                            <a:latin typeface="Cambria Math" panose="02040503050406030204" pitchFamily="18" charset="0"/>
                            <a:ea typeface="Cambria Math" panose="02040503050406030204" pitchFamily="18" charset="0"/>
                            <a:cs typeface="Cambria Math" panose="02040503050406030204" pitchFamily="18" charset="0"/>
                          </a:rPr>
                          <m:t>𝐸</m:t>
                        </m:r>
                      </m:e>
                    </m:acc>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acc>
                      <m:accPr>
                        <m:chr m:val="̂"/>
                        <m:ctrlPr>
                          <a:rPr lang="en-US" sz="44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effectLst/>
                            <a:latin typeface="Cambria Math" panose="02040503050406030204" pitchFamily="18" charset="0"/>
                            <a:ea typeface="Cambria Math" panose="02040503050406030204" pitchFamily="18" charset="0"/>
                            <a:cs typeface="Cambria Math" panose="02040503050406030204" pitchFamily="18" charset="0"/>
                          </a:rPr>
                          <m:t>𝐻</m:t>
                        </m:r>
                      </m:e>
                    </m:acc>
                  </m:oMath>
                </a14:m>
                <a:r>
                  <a:rPr lang="nl-NL" sz="4400" dirty="0">
                    <a:effectLst/>
                    <a:latin typeface="Arial" panose="020B0604020202020204" pitchFamily="34" charset="0"/>
                    <a:ea typeface="Times New Roman" panose="02020603050405020304" pitchFamily="18" charset="0"/>
                    <a:cs typeface="Arial" panose="020B0604020202020204" pitchFamily="34" charset="0"/>
                  </a:rPr>
                  <a:t>.</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nl-NL" sz="4400" dirty="0">
                    <a:effectLst/>
                    <a:latin typeface="Arial" panose="020B0604020202020204" pitchFamily="34" charset="0"/>
                    <a:ea typeface="Times New Roman" panose="02020603050405020304" pitchFamily="18" charset="0"/>
                    <a:cs typeface="Arial" panose="020B0604020202020204" pitchFamily="34" charset="0"/>
                  </a:rPr>
                  <a:t>Kí hiệu:  </a:t>
                </a:r>
                <a14:m>
                  <m:oMath xmlns:m="http://schemas.openxmlformats.org/officeDocument/2006/math">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𝐷𝐸𝐹</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𝐺𝐻𝐾</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mc:Choice>
        <mc:Fallback xmlns="">
          <p:sp>
            <p:nvSpPr>
              <p:cNvPr id="19" name="Hộp Văn bản 18">
                <a:extLst>
                  <a:ext uri="{FF2B5EF4-FFF2-40B4-BE49-F238E27FC236}">
                    <a16:creationId xmlns:a16="http://schemas.microsoft.com/office/drawing/2014/main" id="{13141F6C-7495-F516-81AD-E62F5A81A692}"/>
                  </a:ext>
                </a:extLst>
              </p:cNvPr>
              <p:cNvSpPr txBox="1">
                <a:spLocks noRot="1" noChangeAspect="1" noMove="1" noResize="1" noEditPoints="1" noAdjustHandles="1" noChangeArrowheads="1" noChangeShapeType="1" noTextEdit="1"/>
              </p:cNvSpPr>
              <p:nvPr/>
            </p:nvSpPr>
            <p:spPr>
              <a:xfrm>
                <a:off x="2953153" y="3293335"/>
                <a:ext cx="12381694" cy="4132606"/>
              </a:xfrm>
              <a:prstGeom prst="rect">
                <a:avLst/>
              </a:prstGeom>
              <a:blipFill>
                <a:blip r:embed="rId26"/>
                <a:stretch>
                  <a:fillRect l="-1969" r="-1969" b="-6047"/>
                </a:stretch>
              </a:blipFill>
            </p:spPr>
            <p:txBody>
              <a:bodyPr/>
              <a:lstStyle/>
              <a:p>
                <a:r>
                  <a:rPr lang="en-US">
                    <a:noFill/>
                  </a:rPr>
                  <a:t> </a:t>
                </a:r>
              </a:p>
            </p:txBody>
          </p:sp>
        </mc:Fallback>
      </mc:AlternateContent>
      <p:sp>
        <p:nvSpPr>
          <p:cNvPr id="20" name="Hộp Văn bản 19">
            <a:extLst>
              <a:ext uri="{FF2B5EF4-FFF2-40B4-BE49-F238E27FC236}">
                <a16:creationId xmlns:a16="http://schemas.microsoft.com/office/drawing/2014/main" id="{4CE573D4-32E4-F2FA-4726-25B27E589E46}"/>
              </a:ext>
            </a:extLst>
          </p:cNvPr>
          <p:cNvSpPr txBox="1"/>
          <p:nvPr/>
        </p:nvSpPr>
        <p:spPr>
          <a:xfrm>
            <a:off x="7162800" y="2019300"/>
            <a:ext cx="3581400" cy="769441"/>
          </a:xfrm>
          <a:prstGeom prst="rect">
            <a:avLst/>
          </a:prstGeom>
          <a:noFill/>
        </p:spPr>
        <p:txBody>
          <a:bodyPr wrap="square" rtlCol="0">
            <a:spAutoFit/>
          </a:bodyPr>
          <a:lstStyle/>
          <a:p>
            <a:pPr algn="ctr"/>
            <a:r>
              <a:rPr lang="en-US" sz="4400" b="1" dirty="0" err="1">
                <a:solidFill>
                  <a:srgbClr val="FF0000"/>
                </a:solidFill>
                <a:latin typeface="Arial" panose="020B0604020202020204" pitchFamily="34" charset="0"/>
                <a:cs typeface="Arial" panose="020B0604020202020204" pitchFamily="34" charset="0"/>
              </a:rPr>
              <a:t>Trả</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lời</a:t>
            </a:r>
            <a:endParaRPr lang="en-US" sz="4400" b="1" dirty="0">
              <a:solidFill>
                <a:srgbClr val="FF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barn(inVertical)">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fade">
                                      <p:cBhvr>
                                        <p:cTn id="12" dur="500"/>
                                        <p:tgtEl>
                                          <p:spTgt spid="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xEl>
                                              <p:pRg st="1" end="1"/>
                                            </p:txEl>
                                          </p:spTgt>
                                        </p:tgtEl>
                                        <p:attrNameLst>
                                          <p:attrName>style.visibility</p:attrName>
                                        </p:attrNameLst>
                                      </p:cBhvr>
                                      <p:to>
                                        <p:strVal val="visible"/>
                                      </p:to>
                                    </p:set>
                                    <p:animEffect transition="in" filter="fade">
                                      <p:cBhvr>
                                        <p:cTn id="17" dur="500"/>
                                        <p:tgtEl>
                                          <p:spTgt spid="1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xEl>
                                              <p:pRg st="2" end="2"/>
                                            </p:txEl>
                                          </p:spTgt>
                                        </p:tgtEl>
                                        <p:attrNameLst>
                                          <p:attrName>style.visibility</p:attrName>
                                        </p:attrNameLst>
                                      </p:cBhvr>
                                      <p:to>
                                        <p:strVal val="visible"/>
                                      </p:to>
                                    </p:set>
                                    <p:animEffect transition="in" filter="fade">
                                      <p:cBhvr>
                                        <p:cTn id="22" dur="500"/>
                                        <p:tgtEl>
                                          <p:spTgt spid="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5792750" y="5239337"/>
            <a:ext cx="3209717" cy="4670223"/>
          </a:xfrm>
          <a:prstGeom prst="rect">
            <a:avLst/>
          </a:prstGeom>
        </p:spPr>
      </p:pic>
      <p:pic>
        <p:nvPicPr>
          <p:cNvPr id="13" name="Picture 13"/>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l="33437" t="30795"/>
          <a:stretch>
            <a:fillRect/>
          </a:stretch>
        </p:blipFill>
        <p:spPr>
          <a:xfrm rot="-10467684">
            <a:off x="79141" y="4606040"/>
            <a:ext cx="1726754" cy="1723465"/>
          </a:xfrm>
          <a:prstGeom prst="rect">
            <a:avLst/>
          </a:prstGeom>
        </p:spPr>
      </p:pic>
      <p:pic>
        <p:nvPicPr>
          <p:cNvPr id="14" name="Picture 14"/>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flipV="1">
            <a:off x="16668533" y="8977159"/>
            <a:ext cx="2341191" cy="1735408"/>
          </a:xfrm>
          <a:prstGeom prst="rect">
            <a:avLst/>
          </a:prstGeom>
        </p:spPr>
      </p:pic>
      <p:pic>
        <p:nvPicPr>
          <p:cNvPr id="15" name="Picture 15"/>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435912" y="8220910"/>
            <a:ext cx="1185575" cy="1161864"/>
          </a:xfrm>
          <a:prstGeom prst="rect">
            <a:avLst/>
          </a:prstGeom>
        </p:spPr>
      </p:pic>
      <p:pic>
        <p:nvPicPr>
          <p:cNvPr id="16" name="Picture 16"/>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303052" y="1558109"/>
            <a:ext cx="1378068" cy="1288494"/>
          </a:xfrm>
          <a:prstGeom prst="rect">
            <a:avLst/>
          </a:prstGeom>
        </p:spPr>
      </p:pic>
      <mc:AlternateContent xmlns:mc="http://schemas.openxmlformats.org/markup-compatibility/2006" xmlns:a14="http://schemas.microsoft.com/office/drawing/2010/main">
        <mc:Choice Requires="a14">
          <p:sp>
            <p:nvSpPr>
              <p:cNvPr id="17" name="Hộp Văn bản 16">
                <a:extLst>
                  <a:ext uri="{FF2B5EF4-FFF2-40B4-BE49-F238E27FC236}">
                    <a16:creationId xmlns:a16="http://schemas.microsoft.com/office/drawing/2014/main" id="{9B9557BB-571B-553A-D7A8-EDD0F0952271}"/>
                  </a:ext>
                </a:extLst>
              </p:cNvPr>
              <p:cNvSpPr txBox="1"/>
              <p:nvPr/>
            </p:nvSpPr>
            <p:spPr>
              <a:xfrm>
                <a:off x="3839512" y="278183"/>
                <a:ext cx="13816208" cy="4098366"/>
              </a:xfrm>
              <a:prstGeom prst="rect">
                <a:avLst/>
              </a:prstGeom>
              <a:noFill/>
            </p:spPr>
            <p:txBody>
              <a:bodyPr wrap="square" rtlCol="0">
                <a:spAutoFit/>
              </a:bodyPr>
              <a:lstStyle/>
              <a:p>
                <a:pPr algn="just">
                  <a:lnSpc>
                    <a:spcPct val="150000"/>
                  </a:lnSpc>
                </a:pPr>
                <a:r>
                  <a:rPr lang="en-US" sz="4400" dirty="0">
                    <a:latin typeface="Arial" panose="020B0604020202020204" pitchFamily="34" charset="0"/>
                    <a:cs typeface="Arial" panose="020B0604020202020204" pitchFamily="34" charset="0"/>
                  </a:rPr>
                  <a:t>Cho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𝐴𝐵𝐶</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𝑀𝑁𝑃</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𝑀𝑁</m:t>
                    </m:r>
                  </m:oMath>
                </a14:m>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𝐵𝐶</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𝑁𝑃</m:t>
                    </m:r>
                  </m:oMath>
                </a14:m>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𝐶𝐴</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𝑃𝑀</m:t>
                    </m:r>
                  </m:oMath>
                </a14:m>
                <a:r>
                  <a:rPr lang="en-US" sz="4400" dirty="0">
                    <a:latin typeface="Arial" panose="020B0604020202020204" pitchFamily="34" charset="0"/>
                    <a:cs typeface="Arial" panose="020B0604020202020204" pitchFamily="34" charset="0"/>
                  </a:rPr>
                  <a:t>, </a:t>
                </a:r>
                <a14:m>
                  <m:oMath xmlns:m="http://schemas.openxmlformats.org/officeDocument/2006/math">
                    <m:acc>
                      <m:accPr>
                        <m:chr m:val="̂"/>
                        <m:ctrlPr>
                          <a:rPr lang="en-US" sz="4400" i="1" smtClean="0">
                            <a:latin typeface="Cambria Math" panose="02040503050406030204" pitchFamily="18" charset="0"/>
                          </a:rPr>
                        </m:ctrlPr>
                      </m:accPr>
                      <m:e>
                        <m:r>
                          <a:rPr lang="en-US" sz="4400" b="0" i="1" smtClean="0">
                            <a:latin typeface="Cambria Math" panose="02040503050406030204" pitchFamily="18" charset="0"/>
                          </a:rPr>
                          <m:t>𝐴</m:t>
                        </m:r>
                      </m:e>
                    </m:acc>
                    <m:r>
                      <a:rPr lang="en-US" sz="4400" b="0" i="1" smtClean="0">
                        <a:latin typeface="Cambria Math" panose="02040503050406030204" pitchFamily="18" charset="0"/>
                      </a:rPr>
                      <m:t>=</m:t>
                    </m:r>
                    <m:acc>
                      <m:accPr>
                        <m:chr m:val="̂"/>
                        <m:ctrlPr>
                          <a:rPr lang="en-US" sz="4400" b="0" i="1" smtClean="0">
                            <a:latin typeface="Cambria Math" panose="02040503050406030204" pitchFamily="18" charset="0"/>
                          </a:rPr>
                        </m:ctrlPr>
                      </m:accPr>
                      <m:e>
                        <m:r>
                          <a:rPr lang="en-US" sz="4400" b="0" i="1" smtClean="0">
                            <a:latin typeface="Cambria Math" panose="02040503050406030204" pitchFamily="18" charset="0"/>
                          </a:rPr>
                          <m:t>𝑀</m:t>
                        </m:r>
                      </m:e>
                    </m:acc>
                  </m:oMath>
                </a14:m>
                <a:r>
                  <a:rPr lang="en-US" sz="4400" dirty="0">
                    <a:latin typeface="Arial" panose="020B0604020202020204" pitchFamily="34" charset="0"/>
                    <a:cs typeface="Arial" panose="020B0604020202020204" pitchFamily="34" charset="0"/>
                  </a:rPr>
                  <a:t>, </a:t>
                </a:r>
                <a14:m>
                  <m:oMath xmlns:m="http://schemas.openxmlformats.org/officeDocument/2006/math">
                    <m:acc>
                      <m:accPr>
                        <m:chr m:val="̂"/>
                        <m:ctrlPr>
                          <a:rPr lang="en-US" sz="4400" i="1" smtClean="0">
                            <a:latin typeface="Cambria Math" panose="02040503050406030204" pitchFamily="18" charset="0"/>
                          </a:rPr>
                        </m:ctrlPr>
                      </m:accPr>
                      <m:e>
                        <m:r>
                          <a:rPr lang="en-US" sz="4400" b="0" i="1" smtClean="0">
                            <a:latin typeface="Cambria Math" panose="02040503050406030204" pitchFamily="18" charset="0"/>
                          </a:rPr>
                          <m:t>𝐵</m:t>
                        </m:r>
                      </m:e>
                    </m:acc>
                    <m:r>
                      <a:rPr lang="en-US" sz="4400" b="0" i="1" smtClean="0">
                        <a:latin typeface="Cambria Math" panose="02040503050406030204" pitchFamily="18" charset="0"/>
                      </a:rPr>
                      <m:t>=</m:t>
                    </m:r>
                    <m:acc>
                      <m:accPr>
                        <m:chr m:val="̂"/>
                        <m:ctrlPr>
                          <a:rPr lang="en-US" sz="4400" b="0" i="1" smtClean="0">
                            <a:latin typeface="Cambria Math" panose="02040503050406030204" pitchFamily="18" charset="0"/>
                          </a:rPr>
                        </m:ctrlPr>
                      </m:accPr>
                      <m:e>
                        <m:r>
                          <a:rPr lang="en-US" sz="4400" b="0" i="1" smtClean="0">
                            <a:latin typeface="Cambria Math" panose="02040503050406030204" pitchFamily="18" charset="0"/>
                          </a:rPr>
                          <m:t>𝑁</m:t>
                        </m:r>
                      </m:e>
                    </m:acc>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Chứng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minh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rằng</a:t>
                </a:r>
                <a:r>
                  <a:rPr lang="en-US" sz="4400" dirty="0">
                    <a:latin typeface="Arial" panose="020B0604020202020204" pitchFamily="34" charset="0"/>
                    <a:cs typeface="Arial" panose="020B0604020202020204" pitchFamily="34" charset="0"/>
                  </a:rPr>
                  <a:t>:</a:t>
                </a:r>
              </a:p>
              <a:p>
                <a:pPr algn="just">
                  <a:lnSpc>
                    <a:spcPct val="150000"/>
                  </a:lnSpc>
                </a:pPr>
                <a:r>
                  <a:rPr lang="en-US" sz="4400" dirty="0">
                    <a:latin typeface="Arial" panose="020B0604020202020204" pitchFamily="34" charset="0"/>
                    <a:cs typeface="Arial" panose="020B0604020202020204" pitchFamily="34" charset="0"/>
                  </a:rPr>
                  <a:t>a) </a:t>
                </a:r>
                <a14:m>
                  <m:oMath xmlns:m="http://schemas.openxmlformats.org/officeDocument/2006/math">
                    <m:acc>
                      <m:accPr>
                        <m:chr m:val="̂"/>
                        <m:ctrlPr>
                          <a:rPr lang="en-US" sz="4400" i="1" smtClean="0">
                            <a:latin typeface="Cambria Math" panose="02040503050406030204" pitchFamily="18" charset="0"/>
                          </a:rPr>
                        </m:ctrlPr>
                      </m:accPr>
                      <m:e>
                        <m:r>
                          <a:rPr lang="en-US" sz="4400" b="0" i="1" smtClean="0">
                            <a:latin typeface="Cambria Math" panose="02040503050406030204" pitchFamily="18" charset="0"/>
                          </a:rPr>
                          <m:t>𝐶</m:t>
                        </m:r>
                      </m:e>
                    </m:acc>
                    <m:r>
                      <a:rPr lang="en-US" sz="4400" b="0" i="1" smtClean="0">
                        <a:latin typeface="Cambria Math" panose="02040503050406030204" pitchFamily="18" charset="0"/>
                      </a:rPr>
                      <m:t>=</m:t>
                    </m:r>
                    <m:acc>
                      <m:accPr>
                        <m:chr m:val="̂"/>
                        <m:ctrlPr>
                          <a:rPr lang="en-US" sz="4400" b="0" i="1" smtClean="0">
                            <a:latin typeface="Cambria Math" panose="02040503050406030204" pitchFamily="18" charset="0"/>
                          </a:rPr>
                        </m:ctrlPr>
                      </m:accPr>
                      <m:e>
                        <m:r>
                          <a:rPr lang="en-US" sz="4400" b="0" i="1" smtClean="0">
                            <a:latin typeface="Cambria Math" panose="02040503050406030204" pitchFamily="18" charset="0"/>
                          </a:rPr>
                          <m:t>𝑃</m:t>
                        </m:r>
                      </m:e>
                    </m:acc>
                  </m:oMath>
                </a14:m>
                <a:r>
                  <a:rPr lang="en-US" sz="4400" dirty="0">
                    <a:latin typeface="Arial" panose="020B0604020202020204" pitchFamily="34" charset="0"/>
                    <a:cs typeface="Arial" panose="020B0604020202020204" pitchFamily="34" charset="0"/>
                  </a:rPr>
                  <a:t>;</a:t>
                </a:r>
              </a:p>
              <a:p>
                <a:pPr algn="just">
                  <a:lnSpc>
                    <a:spcPct val="150000"/>
                  </a:lnSpc>
                </a:pPr>
                <a:r>
                  <a:rPr lang="en-US" sz="4400" dirty="0">
                    <a:latin typeface="Arial" panose="020B0604020202020204" pitchFamily="34" charset="0"/>
                    <a:cs typeface="Arial" panose="020B0604020202020204" pitchFamily="34" charset="0"/>
                  </a:rPr>
                  <a:t>b) </a:t>
                </a:r>
                <a14:m>
                  <m:oMath xmlns:m="http://schemas.openxmlformats.org/officeDocument/2006/math">
                    <m:r>
                      <a:rPr lang="en-US" sz="440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𝐴𝐵𝐶</m:t>
                    </m:r>
                    <m:r>
                      <a:rPr lang="en-US" sz="4400" b="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𝑀𝑁𝑃</m:t>
                    </m:r>
                  </m:oMath>
                </a14:m>
                <a:r>
                  <a:rPr lang="en-US" sz="4400" dirty="0">
                    <a:latin typeface="Arial" panose="020B0604020202020204" pitchFamily="34" charset="0"/>
                    <a:cs typeface="Arial" panose="020B0604020202020204" pitchFamily="34" charset="0"/>
                  </a:rPr>
                  <a:t>.</a:t>
                </a:r>
              </a:p>
            </p:txBody>
          </p:sp>
        </mc:Choice>
        <mc:Fallback xmlns="">
          <p:sp>
            <p:nvSpPr>
              <p:cNvPr id="17" name="Hộp Văn bản 16">
                <a:extLst>
                  <a:ext uri="{FF2B5EF4-FFF2-40B4-BE49-F238E27FC236}">
                    <a16:creationId xmlns:a16="http://schemas.microsoft.com/office/drawing/2014/main" id="{9B9557BB-571B-553A-D7A8-EDD0F0952271}"/>
                  </a:ext>
                </a:extLst>
              </p:cNvPr>
              <p:cNvSpPr txBox="1">
                <a:spLocks noRot="1" noChangeAspect="1" noMove="1" noResize="1" noEditPoints="1" noAdjustHandles="1" noChangeArrowheads="1" noChangeShapeType="1" noTextEdit="1"/>
              </p:cNvSpPr>
              <p:nvPr/>
            </p:nvSpPr>
            <p:spPr>
              <a:xfrm>
                <a:off x="3839512" y="278183"/>
                <a:ext cx="13816208" cy="4098366"/>
              </a:xfrm>
              <a:prstGeom prst="rect">
                <a:avLst/>
              </a:prstGeom>
              <a:blipFill>
                <a:blip r:embed="rId12"/>
                <a:stretch>
                  <a:fillRect l="-1809" r="-1765" b="-6101"/>
                </a:stretch>
              </a:blipFill>
            </p:spPr>
            <p:txBody>
              <a:bodyPr/>
              <a:lstStyle/>
              <a:p>
                <a:r>
                  <a:rPr lang="en-US">
                    <a:noFill/>
                  </a:rPr>
                  <a:t> </a:t>
                </a:r>
              </a:p>
            </p:txBody>
          </p:sp>
        </mc:Fallback>
      </mc:AlternateContent>
      <p:sp>
        <p:nvSpPr>
          <p:cNvPr id="18" name="Hình Bầu dục 17">
            <a:extLst>
              <a:ext uri="{FF2B5EF4-FFF2-40B4-BE49-F238E27FC236}">
                <a16:creationId xmlns:a16="http://schemas.microsoft.com/office/drawing/2014/main" id="{A878FFC4-B393-EAEF-4CDA-1033E7BC8991}"/>
              </a:ext>
            </a:extLst>
          </p:cNvPr>
          <p:cNvSpPr/>
          <p:nvPr/>
        </p:nvSpPr>
        <p:spPr>
          <a:xfrm>
            <a:off x="435912" y="761637"/>
            <a:ext cx="3145488" cy="16002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Ví</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dụ</a:t>
            </a:r>
            <a:r>
              <a:rPr lang="en-US" sz="4400" b="1" dirty="0">
                <a:latin typeface="Arial" panose="020B0604020202020204" pitchFamily="34" charset="0"/>
                <a:cs typeface="Arial" panose="020B0604020202020204" pitchFamily="34" charset="0"/>
              </a:rPr>
              <a:t> 1</a:t>
            </a:r>
          </a:p>
        </p:txBody>
      </p:sp>
      <p:sp>
        <p:nvSpPr>
          <p:cNvPr id="19" name="Hộp Văn bản 18">
            <a:extLst>
              <a:ext uri="{FF2B5EF4-FFF2-40B4-BE49-F238E27FC236}">
                <a16:creationId xmlns:a16="http://schemas.microsoft.com/office/drawing/2014/main" id="{5F6BBD0E-9C57-93D8-8BAD-2A2ED8F3F653}"/>
              </a:ext>
            </a:extLst>
          </p:cNvPr>
          <p:cNvSpPr txBox="1"/>
          <p:nvPr/>
        </p:nvSpPr>
        <p:spPr>
          <a:xfrm>
            <a:off x="7696200" y="4686300"/>
            <a:ext cx="4572000" cy="769441"/>
          </a:xfrm>
          <a:prstGeom prst="rect">
            <a:avLst/>
          </a:prstGeom>
          <a:noFill/>
        </p:spPr>
        <p:txBody>
          <a:bodyPr wrap="square" rtlCol="0">
            <a:spAutoFit/>
          </a:bodyPr>
          <a:lstStyle/>
          <a:p>
            <a:pPr algn="ctr"/>
            <a:r>
              <a:rPr lang="en-US" sz="4400" b="1" dirty="0" err="1">
                <a:solidFill>
                  <a:srgbClr val="FF0000"/>
                </a:solidFill>
                <a:latin typeface="Arial" panose="020B0604020202020204" pitchFamily="34" charset="0"/>
                <a:cs typeface="Arial" panose="020B0604020202020204" pitchFamily="34" charset="0"/>
              </a:rPr>
              <a:t>Giải</a:t>
            </a:r>
            <a:endParaRPr lang="en-US" sz="44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6" name="Hộp Văn bản 25">
                <a:extLst>
                  <a:ext uri="{FF2B5EF4-FFF2-40B4-BE49-F238E27FC236}">
                    <a16:creationId xmlns:a16="http://schemas.microsoft.com/office/drawing/2014/main" id="{E64622A4-498B-3EF6-05D3-965EAA070B31}"/>
                  </a:ext>
                </a:extLst>
              </p:cNvPr>
              <p:cNvSpPr txBox="1"/>
              <p:nvPr/>
            </p:nvSpPr>
            <p:spPr>
              <a:xfrm>
                <a:off x="7097774" y="5602514"/>
                <a:ext cx="5762166" cy="2797817"/>
              </a:xfrm>
              <a:prstGeom prst="rect">
                <a:avLst/>
              </a:prstGeom>
              <a:noFill/>
            </p:spPr>
            <p:txBody>
              <a:bodyPr wrap="square">
                <a:spAutoFit/>
              </a:bodyPr>
              <a:lstStyle/>
              <a:p>
                <a:pPr algn="just">
                  <a:lnSpc>
                    <a:spcPct val="150000"/>
                  </a:lnSpc>
                </a:pPr>
                <a14:m>
                  <m:oMath xmlns:m="http://schemas.openxmlformats.org/officeDocument/2006/math">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𝐴𝐵𝐶</m:t>
                    </m:r>
                  </m:oMath>
                </a14:m>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a:latin typeface="Cambria Math" panose="02040503050406030204" pitchFamily="18" charset="0"/>
                        <a:ea typeface="Cambria Math" panose="02040503050406030204" pitchFamily="18" charset="0"/>
                      </a:rPr>
                      <m:t>∆</m:t>
                    </m:r>
                    <m:r>
                      <a:rPr lang="en-US" sz="4000" i="1">
                        <a:latin typeface="Cambria Math" panose="02040503050406030204" pitchFamily="18" charset="0"/>
                        <a:ea typeface="Cambria Math" panose="02040503050406030204" pitchFamily="18" charset="0"/>
                      </a:rPr>
                      <m:t>𝑀𝑁𝑃</m:t>
                    </m:r>
                  </m:oMath>
                </a14:m>
                <a:r>
                  <a:rPr lang="en-US" sz="4000" dirty="0">
                    <a:latin typeface="Arial" panose="020B0604020202020204" pitchFamily="34" charset="0"/>
                    <a:cs typeface="Arial" panose="020B0604020202020204" pitchFamily="34" charset="0"/>
                  </a:rPr>
                  <a:t>:</a:t>
                </a:r>
              </a:p>
              <a:p>
                <a:pPr>
                  <a:lnSpc>
                    <a:spcPct val="150000"/>
                  </a:lnSpc>
                </a:pPr>
                <a14:m>
                  <m:oMath xmlns:m="http://schemas.openxmlformats.org/officeDocument/2006/math">
                    <m:r>
                      <a:rPr lang="en-US" sz="4000" i="1" dirty="0" smtClean="0">
                        <a:latin typeface="Cambria Math" panose="02040503050406030204" pitchFamily="18" charset="0"/>
                        <a:cs typeface="Arial" panose="020B0604020202020204" pitchFamily="34" charset="0"/>
                      </a:rPr>
                      <m:t>𝐴𝐵</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𝑀𝑁</m:t>
                    </m:r>
                  </m:oMath>
                </a14:m>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𝐵𝐶</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𝑁𝑃</m:t>
                    </m:r>
                  </m:oMath>
                </a14:m>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𝐶𝐴</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𝑃𝑀</m:t>
                    </m:r>
                  </m:oMath>
                </a14:m>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rPr>
                        </m:ctrlPr>
                      </m:accPr>
                      <m:e>
                        <m:r>
                          <a:rPr lang="en-US" sz="4000" b="0" i="1" smtClean="0">
                            <a:latin typeface="Cambria Math" panose="02040503050406030204" pitchFamily="18" charset="0"/>
                          </a:rPr>
                          <m:t>𝐴</m:t>
                        </m:r>
                      </m:e>
                    </m:acc>
                    <m:r>
                      <a:rPr lang="en-US" sz="4000" b="0" i="1" smtClean="0">
                        <a:latin typeface="Cambria Math" panose="02040503050406030204" pitchFamily="18" charset="0"/>
                      </a:rPr>
                      <m:t>=</m:t>
                    </m:r>
                    <m:acc>
                      <m:accPr>
                        <m:chr m:val="̂"/>
                        <m:ctrlPr>
                          <a:rPr lang="en-US" sz="4000" b="0" i="1" smtClean="0">
                            <a:latin typeface="Cambria Math" panose="02040503050406030204" pitchFamily="18" charset="0"/>
                          </a:rPr>
                        </m:ctrlPr>
                      </m:accPr>
                      <m:e>
                        <m:r>
                          <a:rPr lang="en-US" sz="4000" b="0" i="1" smtClean="0">
                            <a:latin typeface="Cambria Math" panose="02040503050406030204" pitchFamily="18" charset="0"/>
                          </a:rPr>
                          <m:t>𝑀</m:t>
                        </m:r>
                      </m:e>
                    </m:acc>
                  </m:oMath>
                </a14:m>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rPr>
                        </m:ctrlPr>
                      </m:accPr>
                      <m:e>
                        <m:r>
                          <a:rPr lang="en-US" sz="4000" b="0" i="1" smtClean="0">
                            <a:latin typeface="Cambria Math" panose="02040503050406030204" pitchFamily="18" charset="0"/>
                          </a:rPr>
                          <m:t>𝐵</m:t>
                        </m:r>
                      </m:e>
                    </m:acc>
                    <m:r>
                      <a:rPr lang="en-US" sz="4000" b="0" i="1" smtClean="0">
                        <a:latin typeface="Cambria Math" panose="02040503050406030204" pitchFamily="18" charset="0"/>
                      </a:rPr>
                      <m:t>=</m:t>
                    </m:r>
                    <m:acc>
                      <m:accPr>
                        <m:chr m:val="̂"/>
                        <m:ctrlPr>
                          <a:rPr lang="en-US" sz="4000" b="0" i="1" smtClean="0">
                            <a:latin typeface="Cambria Math" panose="02040503050406030204" pitchFamily="18" charset="0"/>
                          </a:rPr>
                        </m:ctrlPr>
                      </m:accPr>
                      <m:e>
                        <m:r>
                          <a:rPr lang="en-US" sz="4000" b="0" i="1" smtClean="0">
                            <a:latin typeface="Cambria Math" panose="02040503050406030204" pitchFamily="18" charset="0"/>
                          </a:rPr>
                          <m:t>𝑁</m:t>
                        </m:r>
                      </m:e>
                    </m:acc>
                  </m:oMath>
                </a14:m>
                <a:endParaRPr lang="en-US" sz="4000" dirty="0">
                  <a:latin typeface="Arial" panose="020B0604020202020204" pitchFamily="34" charset="0"/>
                  <a:cs typeface="Arial" panose="020B0604020202020204" pitchFamily="34" charset="0"/>
                </a:endParaRPr>
              </a:p>
            </p:txBody>
          </p:sp>
        </mc:Choice>
        <mc:Fallback xmlns="">
          <p:sp>
            <p:nvSpPr>
              <p:cNvPr id="26" name="Hộp Văn bản 25">
                <a:extLst>
                  <a:ext uri="{FF2B5EF4-FFF2-40B4-BE49-F238E27FC236}">
                    <a16:creationId xmlns:a16="http://schemas.microsoft.com/office/drawing/2014/main" id="{E64622A4-498B-3EF6-05D3-965EAA070B31}"/>
                  </a:ext>
                </a:extLst>
              </p:cNvPr>
              <p:cNvSpPr txBox="1">
                <a:spLocks noRot="1" noChangeAspect="1" noMove="1" noResize="1" noEditPoints="1" noAdjustHandles="1" noChangeArrowheads="1" noChangeShapeType="1" noTextEdit="1"/>
              </p:cNvSpPr>
              <p:nvPr/>
            </p:nvSpPr>
            <p:spPr>
              <a:xfrm>
                <a:off x="7097774" y="5602514"/>
                <a:ext cx="5762166" cy="2797817"/>
              </a:xfrm>
              <a:prstGeom prst="rect">
                <a:avLst/>
              </a:prstGeom>
              <a:blipFill>
                <a:blip r:embed="rId13"/>
                <a:stretch>
                  <a:fillRect b="-74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Hộp Văn bản 29">
                <a:extLst>
                  <a:ext uri="{FF2B5EF4-FFF2-40B4-BE49-F238E27FC236}">
                    <a16:creationId xmlns:a16="http://schemas.microsoft.com/office/drawing/2014/main" id="{86C0E065-2016-8057-3F2B-22A6057C3263}"/>
                  </a:ext>
                </a:extLst>
              </p:cNvPr>
              <p:cNvSpPr txBox="1"/>
              <p:nvPr/>
            </p:nvSpPr>
            <p:spPr>
              <a:xfrm>
                <a:off x="7140944" y="8137856"/>
                <a:ext cx="4390566" cy="187096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 </a:t>
                </a:r>
                <a14:m>
                  <m:oMath xmlns:m="http://schemas.openxmlformats.org/officeDocument/2006/math">
                    <m:acc>
                      <m:accPr>
                        <m:chr m:val="̂"/>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rPr>
                        </m:ctrlPr>
                      </m:acc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rPr>
                          <m:t>𝐶</m:t>
                        </m:r>
                      </m:e>
                    </m:acc>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rPr>
                      <m:t>=</m:t>
                    </m:r>
                    <m:acc>
                      <m:accPr>
                        <m:chr m:val="̂"/>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rPr>
                        </m:ctrlPr>
                      </m:acc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rPr>
                          <m:t>𝑃</m:t>
                        </m:r>
                      </m:e>
                    </m:acc>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 </a:t>
                </a:r>
                <a14:m>
                  <m:oMath xmlns:m="http://schemas.openxmlformats.org/officeDocument/2006/math">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𝐴𝐵𝐶</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𝑀𝑁𝑃</m:t>
                    </m:r>
                  </m:oMath>
                </a14:m>
                <a:endParaRPr lang="en-US" sz="1600" dirty="0"/>
              </a:p>
            </p:txBody>
          </p:sp>
        </mc:Choice>
        <mc:Fallback xmlns="">
          <p:sp>
            <p:nvSpPr>
              <p:cNvPr id="30" name="Hộp Văn bản 29">
                <a:extLst>
                  <a:ext uri="{FF2B5EF4-FFF2-40B4-BE49-F238E27FC236}">
                    <a16:creationId xmlns:a16="http://schemas.microsoft.com/office/drawing/2014/main" id="{86C0E065-2016-8057-3F2B-22A6057C3263}"/>
                  </a:ext>
                </a:extLst>
              </p:cNvPr>
              <p:cNvSpPr txBox="1">
                <a:spLocks noRot="1" noChangeAspect="1" noMove="1" noResize="1" noEditPoints="1" noAdjustHandles="1" noChangeArrowheads="1" noChangeShapeType="1" noTextEdit="1"/>
              </p:cNvSpPr>
              <p:nvPr/>
            </p:nvSpPr>
            <p:spPr>
              <a:xfrm>
                <a:off x="7140944" y="8137856"/>
                <a:ext cx="4390566" cy="1870961"/>
              </a:xfrm>
              <a:prstGeom prst="rect">
                <a:avLst/>
              </a:prstGeom>
              <a:blipFill>
                <a:blip r:embed="rId14"/>
                <a:stretch>
                  <a:fillRect l="-4854" b="-12378"/>
                </a:stretch>
              </a:blipFill>
            </p:spPr>
            <p:txBody>
              <a:bodyPr/>
              <a:lstStyle/>
              <a:p>
                <a:r>
                  <a:rPr lang="en-US">
                    <a:noFill/>
                  </a:rPr>
                  <a:t> </a:t>
                </a:r>
              </a:p>
            </p:txBody>
          </p:sp>
        </mc:Fallback>
      </mc:AlternateContent>
      <p:grpSp>
        <p:nvGrpSpPr>
          <p:cNvPr id="34" name="Nhóm 33">
            <a:extLst>
              <a:ext uri="{FF2B5EF4-FFF2-40B4-BE49-F238E27FC236}">
                <a16:creationId xmlns:a16="http://schemas.microsoft.com/office/drawing/2014/main" id="{6CF19AF2-9555-FB9A-6FB8-3ED92B0CC7E9}"/>
              </a:ext>
            </a:extLst>
          </p:cNvPr>
          <p:cNvGrpSpPr/>
          <p:nvPr/>
        </p:nvGrpSpPr>
        <p:grpSpPr>
          <a:xfrm>
            <a:off x="5732943" y="5783823"/>
            <a:ext cx="6934200" cy="4224994"/>
            <a:chOff x="3581400" y="5829300"/>
            <a:chExt cx="6934200" cy="4224994"/>
          </a:xfrm>
        </p:grpSpPr>
        <p:cxnSp>
          <p:nvCxnSpPr>
            <p:cNvPr id="21" name="Đường nối Thẳng 20">
              <a:extLst>
                <a:ext uri="{FF2B5EF4-FFF2-40B4-BE49-F238E27FC236}">
                  <a16:creationId xmlns:a16="http://schemas.microsoft.com/office/drawing/2014/main" id="{8EE516A7-C81F-B041-738F-8263A5B37910}"/>
                </a:ext>
              </a:extLst>
            </p:cNvPr>
            <p:cNvCxnSpPr>
              <a:cxnSpLocks/>
            </p:cNvCxnSpPr>
            <p:nvPr/>
          </p:nvCxnSpPr>
          <p:spPr>
            <a:xfrm>
              <a:off x="4724400" y="5829300"/>
              <a:ext cx="0" cy="4224994"/>
            </a:xfrm>
            <a:prstGeom prst="line">
              <a:avLst/>
            </a:prstGeom>
            <a:ln w="28575"/>
          </p:spPr>
          <p:style>
            <a:lnRef idx="1">
              <a:schemeClr val="dk1"/>
            </a:lnRef>
            <a:fillRef idx="0">
              <a:schemeClr val="dk1"/>
            </a:fillRef>
            <a:effectRef idx="0">
              <a:schemeClr val="dk1"/>
            </a:effectRef>
            <a:fontRef idx="minor">
              <a:schemeClr val="tx1"/>
            </a:fontRef>
          </p:style>
        </p:cxnSp>
        <p:cxnSp>
          <p:nvCxnSpPr>
            <p:cNvPr id="22" name="Đường nối Thẳng 21">
              <a:extLst>
                <a:ext uri="{FF2B5EF4-FFF2-40B4-BE49-F238E27FC236}">
                  <a16:creationId xmlns:a16="http://schemas.microsoft.com/office/drawing/2014/main" id="{95E400D5-E24C-2A45-2BE3-391566944027}"/>
                </a:ext>
              </a:extLst>
            </p:cNvPr>
            <p:cNvCxnSpPr>
              <a:cxnSpLocks/>
            </p:cNvCxnSpPr>
            <p:nvPr/>
          </p:nvCxnSpPr>
          <p:spPr>
            <a:xfrm>
              <a:off x="3581400" y="8420100"/>
              <a:ext cx="6934200" cy="0"/>
            </a:xfrm>
            <a:prstGeom prst="line">
              <a:avLst/>
            </a:prstGeom>
            <a:ln w="28575"/>
          </p:spPr>
          <p:style>
            <a:lnRef idx="1">
              <a:schemeClr val="dk1"/>
            </a:lnRef>
            <a:fillRef idx="0">
              <a:schemeClr val="dk1"/>
            </a:fillRef>
            <a:effectRef idx="0">
              <a:schemeClr val="dk1"/>
            </a:effectRef>
            <a:fontRef idx="minor">
              <a:schemeClr val="tx1"/>
            </a:fontRef>
          </p:style>
        </p:cxnSp>
        <p:sp>
          <p:nvSpPr>
            <p:cNvPr id="32" name="Hộp Văn bản 31">
              <a:extLst>
                <a:ext uri="{FF2B5EF4-FFF2-40B4-BE49-F238E27FC236}">
                  <a16:creationId xmlns:a16="http://schemas.microsoft.com/office/drawing/2014/main" id="{4F255569-93C5-97CF-97E6-DB75A22466AC}"/>
                </a:ext>
              </a:extLst>
            </p:cNvPr>
            <p:cNvSpPr txBox="1"/>
            <p:nvPr/>
          </p:nvSpPr>
          <p:spPr>
            <a:xfrm>
              <a:off x="3616118" y="6812926"/>
              <a:ext cx="1073564" cy="738664"/>
            </a:xfrm>
            <a:prstGeom prst="rect">
              <a:avLst/>
            </a:prstGeom>
            <a:noFill/>
          </p:spPr>
          <p:txBody>
            <a:bodyPr wrap="square" rtlCol="0">
              <a:spAutoFit/>
            </a:bodyPr>
            <a:lstStyle/>
            <a:p>
              <a:pPr algn="ctr"/>
              <a:r>
                <a:rPr lang="en-US" sz="4200" b="1" dirty="0">
                  <a:latin typeface="Arial" panose="020B0604020202020204" pitchFamily="34" charset="0"/>
                  <a:cs typeface="Arial" panose="020B0604020202020204" pitchFamily="34" charset="0"/>
                </a:rPr>
                <a:t>GT</a:t>
              </a:r>
            </a:p>
          </p:txBody>
        </p:sp>
        <p:sp>
          <p:nvSpPr>
            <p:cNvPr id="33" name="Hộp Văn bản 32">
              <a:extLst>
                <a:ext uri="{FF2B5EF4-FFF2-40B4-BE49-F238E27FC236}">
                  <a16:creationId xmlns:a16="http://schemas.microsoft.com/office/drawing/2014/main" id="{B950BA1E-2BAE-2302-F946-ED019B6E439E}"/>
                </a:ext>
              </a:extLst>
            </p:cNvPr>
            <p:cNvSpPr txBox="1"/>
            <p:nvPr/>
          </p:nvSpPr>
          <p:spPr>
            <a:xfrm>
              <a:off x="3650836" y="8749481"/>
              <a:ext cx="1073564" cy="738664"/>
            </a:xfrm>
            <a:prstGeom prst="rect">
              <a:avLst/>
            </a:prstGeom>
            <a:noFill/>
          </p:spPr>
          <p:txBody>
            <a:bodyPr wrap="square" rtlCol="0">
              <a:spAutoFit/>
            </a:bodyPr>
            <a:lstStyle/>
            <a:p>
              <a:pPr algn="ctr"/>
              <a:r>
                <a:rPr lang="en-US" sz="4200" b="1" dirty="0">
                  <a:latin typeface="Arial" panose="020B0604020202020204" pitchFamily="34" charset="0"/>
                  <a:cs typeface="Arial" panose="020B0604020202020204" pitchFamily="34" charset="0"/>
                </a:rPr>
                <a:t>KL</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fade">
                                      <p:cBhvr>
                                        <p:cTn id="12" dur="500"/>
                                        <p:tgtEl>
                                          <p:spTgt spid="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xEl>
                                              <p:pRg st="1" end="1"/>
                                            </p:txEl>
                                          </p:spTgt>
                                        </p:tgtEl>
                                        <p:attrNameLst>
                                          <p:attrName>style.visibility</p:attrName>
                                        </p:attrNameLst>
                                      </p:cBhvr>
                                      <p:to>
                                        <p:strVal val="visible"/>
                                      </p:to>
                                    </p:set>
                                    <p:animEffect transition="in" filter="fade">
                                      <p:cBhvr>
                                        <p:cTn id="17" dur="500"/>
                                        <p:tgtEl>
                                          <p:spTgt spid="1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xEl>
                                              <p:pRg st="2" end="2"/>
                                            </p:txEl>
                                          </p:spTgt>
                                        </p:tgtEl>
                                        <p:attrNameLst>
                                          <p:attrName>style.visibility</p:attrName>
                                        </p:attrNameLst>
                                      </p:cBhvr>
                                      <p:to>
                                        <p:strVal val="visible"/>
                                      </p:to>
                                    </p:set>
                                    <p:animEffect transition="in" filter="fade">
                                      <p:cBhvr>
                                        <p:cTn id="22" dur="500"/>
                                        <p:tgtEl>
                                          <p:spTgt spid="1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 calcmode="lin" valueType="num">
                                      <p:cBhvr additive="base">
                                        <p:cTn id="27" dur="500" fill="hold"/>
                                        <p:tgtEl>
                                          <p:spTgt spid="19">
                                            <p:txEl>
                                              <p:pRg st="0" end="0"/>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randombar(horizontal)">
                                      <p:cBhvr>
                                        <p:cTn id="33" dur="500"/>
                                        <p:tgtEl>
                                          <p:spTgt spid="34"/>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26">
                                            <p:txEl>
                                              <p:pRg st="0" end="0"/>
                                            </p:txEl>
                                          </p:spTgt>
                                        </p:tgtEl>
                                        <p:attrNameLst>
                                          <p:attrName>style.visibility</p:attrName>
                                        </p:attrNameLst>
                                      </p:cBhvr>
                                      <p:to>
                                        <p:strVal val="visible"/>
                                      </p:to>
                                    </p:set>
                                    <p:animEffect transition="in" filter="randombar(horizontal)">
                                      <p:cBhvr>
                                        <p:cTn id="38" dur="500"/>
                                        <p:tgtEl>
                                          <p:spTgt spid="26">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26">
                                            <p:txEl>
                                              <p:pRg st="1" end="1"/>
                                            </p:txEl>
                                          </p:spTgt>
                                        </p:tgtEl>
                                        <p:attrNameLst>
                                          <p:attrName>style.visibility</p:attrName>
                                        </p:attrNameLst>
                                      </p:cBhvr>
                                      <p:to>
                                        <p:strVal val="visible"/>
                                      </p:to>
                                    </p:set>
                                    <p:animEffect transition="in" filter="randombar(horizontal)">
                                      <p:cBhvr>
                                        <p:cTn id="43" dur="500"/>
                                        <p:tgtEl>
                                          <p:spTgt spid="26">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30">
                                            <p:txEl>
                                              <p:pRg st="0" end="0"/>
                                            </p:txEl>
                                          </p:spTgt>
                                        </p:tgtEl>
                                        <p:attrNameLst>
                                          <p:attrName>style.visibility</p:attrName>
                                        </p:attrNameLst>
                                      </p:cBhvr>
                                      <p:to>
                                        <p:strVal val="visible"/>
                                      </p:to>
                                    </p:set>
                                    <p:animEffect transition="in" filter="randombar(horizontal)">
                                      <p:cBhvr>
                                        <p:cTn id="48" dur="500"/>
                                        <p:tgtEl>
                                          <p:spTgt spid="30">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30">
                                            <p:txEl>
                                              <p:pRg st="1" end="1"/>
                                            </p:txEl>
                                          </p:spTgt>
                                        </p:tgtEl>
                                        <p:attrNameLst>
                                          <p:attrName>style.visibility</p:attrName>
                                        </p:attrNameLst>
                                      </p:cBhvr>
                                      <p:to>
                                        <p:strVal val="visible"/>
                                      </p:to>
                                    </p:set>
                                    <p:animEffect transition="in" filter="randombar(horizontal)">
                                      <p:cBhvr>
                                        <p:cTn id="53" dur="500"/>
                                        <p:tgtEl>
                                          <p:spTgt spid="3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flipH="1">
            <a:off x="15684833" y="4369845"/>
            <a:ext cx="2635824" cy="5917155"/>
          </a:xfrm>
          <a:prstGeom prst="rect">
            <a:avLst/>
          </a:prstGeom>
        </p:spPr>
      </p:pic>
      <p:pic>
        <p:nvPicPr>
          <p:cNvPr id="7" name="Picture 7"/>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l="33437" t="30795"/>
          <a:stretch>
            <a:fillRect/>
          </a:stretch>
        </p:blipFill>
        <p:spPr>
          <a:xfrm rot="-10467684">
            <a:off x="42854" y="79306"/>
            <a:ext cx="1726754" cy="1723465"/>
          </a:xfrm>
          <a:prstGeom prst="rect">
            <a:avLst/>
          </a:prstGeom>
        </p:spPr>
      </p:pic>
      <p:pic>
        <p:nvPicPr>
          <p:cNvPr id="8" name="Picture 8"/>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676741">
            <a:off x="15735287" y="1612162"/>
            <a:ext cx="1496634" cy="1554344"/>
          </a:xfrm>
          <a:prstGeom prst="rect">
            <a:avLst/>
          </a:prstGeom>
        </p:spPr>
      </p:pic>
      <p:pic>
        <p:nvPicPr>
          <p:cNvPr id="9" name="Picture 9"/>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14868796" y="-231557"/>
            <a:ext cx="3229617" cy="405170"/>
          </a:xfrm>
          <a:prstGeom prst="rect">
            <a:avLst/>
          </a:prstGeom>
        </p:spPr>
      </p:pic>
      <p:pic>
        <p:nvPicPr>
          <p:cNvPr id="11" name="Picture 11"/>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939623" y="-150363"/>
            <a:ext cx="1319677" cy="1466307"/>
          </a:xfrm>
          <a:prstGeom prst="rect">
            <a:avLst/>
          </a:prstGeom>
        </p:spPr>
      </p:pic>
      <p:pic>
        <p:nvPicPr>
          <p:cNvPr id="12" name="Picture 12"/>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3033480">
            <a:off x="-1042889" y="8507814"/>
            <a:ext cx="3488924" cy="920204"/>
          </a:xfrm>
          <a:prstGeom prst="rect">
            <a:avLst/>
          </a:prstGeom>
        </p:spPr>
      </p:pic>
      <p:pic>
        <p:nvPicPr>
          <p:cNvPr id="13" name="Picture 13"/>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8100000" flipH="1">
            <a:off x="7474309" y="-440627"/>
            <a:ext cx="2076052" cy="1514221"/>
          </a:xfrm>
          <a:prstGeom prst="rect">
            <a:avLst/>
          </a:prstGeom>
        </p:spPr>
      </p:pic>
      <p:pic>
        <p:nvPicPr>
          <p:cNvPr id="14" name="Picture 14"/>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48093" y="3390900"/>
            <a:ext cx="548369" cy="2626918"/>
          </a:xfrm>
          <a:prstGeom prst="rect">
            <a:avLst/>
          </a:prstGeom>
        </p:spPr>
      </p:pic>
      <p:pic>
        <p:nvPicPr>
          <p:cNvPr id="15" name="Hình ảnh 14">
            <a:extLst>
              <a:ext uri="{FF2B5EF4-FFF2-40B4-BE49-F238E27FC236}">
                <a16:creationId xmlns:a16="http://schemas.microsoft.com/office/drawing/2014/main" id="{E60E02A1-4059-5E4A-B5C3-B2F1B3EEB010}"/>
              </a:ext>
            </a:extLst>
          </p:cNvPr>
          <p:cNvPicPr>
            <a:picLocks noChangeAspect="1"/>
          </p:cNvPicPr>
          <p:nvPr/>
        </p:nvPicPr>
        <p:blipFill>
          <a:blip r:embed="rId10"/>
          <a:stretch>
            <a:fillRect/>
          </a:stretch>
        </p:blipFill>
        <p:spPr>
          <a:xfrm>
            <a:off x="2872274" y="1315944"/>
            <a:ext cx="12526003" cy="3892261"/>
          </a:xfrm>
          <a:prstGeom prst="rect">
            <a:avLst/>
          </a:prstGeom>
        </p:spPr>
      </p:pic>
      <mc:AlternateContent xmlns:mc="http://schemas.openxmlformats.org/markup-compatibility/2006" xmlns:a14="http://schemas.microsoft.com/office/drawing/2010/main">
        <mc:Choice Requires="a14">
          <p:sp>
            <p:nvSpPr>
              <p:cNvPr id="16" name="Hộp Văn bản 15">
                <a:extLst>
                  <a:ext uri="{FF2B5EF4-FFF2-40B4-BE49-F238E27FC236}">
                    <a16:creationId xmlns:a16="http://schemas.microsoft.com/office/drawing/2014/main" id="{5F0F2277-8E2F-27F8-5357-D6D32A91BECD}"/>
                  </a:ext>
                </a:extLst>
              </p:cNvPr>
              <p:cNvSpPr txBox="1"/>
              <p:nvPr/>
            </p:nvSpPr>
            <p:spPr>
              <a:xfrm>
                <a:off x="3156139" y="5372100"/>
                <a:ext cx="10712392" cy="4730526"/>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𝐴𝐵𝐶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rPr>
                        </m:ctrlPr>
                      </m:accPr>
                      <m:e>
                        <m:r>
                          <a:rPr lang="en-US" sz="4000" b="0" i="1" smtClean="0">
                            <a:latin typeface="Cambria Math" panose="02040503050406030204" pitchFamily="18" charset="0"/>
                          </a:rPr>
                          <m:t>𝐴</m:t>
                        </m:r>
                      </m:e>
                    </m:acc>
                    <m:r>
                      <a:rPr lang="en-US" sz="4000" b="0" i="1" smtClean="0">
                        <a:latin typeface="Cambria Math" panose="02040503050406030204" pitchFamily="18" charset="0"/>
                      </a:rPr>
                      <m:t>+</m:t>
                    </m:r>
                    <m:acc>
                      <m:accPr>
                        <m:chr m:val="̂"/>
                        <m:ctrlPr>
                          <a:rPr lang="en-US" sz="4000" b="0" i="1" smtClean="0">
                            <a:latin typeface="Cambria Math" panose="02040503050406030204" pitchFamily="18" charset="0"/>
                          </a:rPr>
                        </m:ctrlPr>
                      </m:accPr>
                      <m:e>
                        <m:r>
                          <a:rPr lang="en-US" sz="4000" b="0" i="1" smtClean="0">
                            <a:latin typeface="Cambria Math" panose="02040503050406030204" pitchFamily="18" charset="0"/>
                          </a:rPr>
                          <m:t>𝐵</m:t>
                        </m:r>
                      </m:e>
                    </m:acc>
                    <m:r>
                      <a:rPr lang="en-US" sz="4000" b="0" i="1" smtClean="0">
                        <a:latin typeface="Cambria Math" panose="02040503050406030204" pitchFamily="18" charset="0"/>
                      </a:rPr>
                      <m:t>+</m:t>
                    </m:r>
                    <m:acc>
                      <m:accPr>
                        <m:chr m:val="̂"/>
                        <m:ctrlPr>
                          <a:rPr lang="en-US" sz="4000" b="0" i="1" smtClean="0">
                            <a:latin typeface="Cambria Math" panose="02040503050406030204" pitchFamily="18" charset="0"/>
                          </a:rPr>
                        </m:ctrlPr>
                      </m:accPr>
                      <m:e>
                        <m:r>
                          <a:rPr lang="en-US" sz="4000" b="0" i="1" smtClean="0">
                            <a:latin typeface="Cambria Math" panose="02040503050406030204" pitchFamily="18" charset="0"/>
                          </a:rPr>
                          <m:t>𝐶</m:t>
                        </m:r>
                      </m:e>
                    </m:acc>
                    <m:r>
                      <a:rPr lang="en-US" sz="4000" b="0" i="1" smtClean="0">
                        <a:latin typeface="Cambria Math" panose="02040503050406030204" pitchFamily="18" charset="0"/>
                      </a:rPr>
                      <m:t>=180</m:t>
                    </m:r>
                    <m:r>
                      <a:rPr lang="en-US" sz="4000" b="0" i="1" smtClean="0">
                        <a:latin typeface="Cambria Math" panose="02040503050406030204" pitchFamily="18" charset="0"/>
                        <a:ea typeface="Cambria Math" panose="02040503050406030204" pitchFamily="18" charset="0"/>
                      </a:rPr>
                      <m:t>°</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suy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rPr>
                        </m:ctrlPr>
                      </m:accPr>
                      <m:e>
                        <m:r>
                          <a:rPr lang="en-US" sz="4000" b="0" i="1" smtClean="0">
                            <a:latin typeface="Cambria Math" panose="02040503050406030204" pitchFamily="18" charset="0"/>
                          </a:rPr>
                          <m:t>𝐶</m:t>
                        </m:r>
                      </m:e>
                    </m:acc>
                    <m:r>
                      <a:rPr lang="en-US" sz="4000" b="0" i="1" smtClean="0">
                        <a:latin typeface="Cambria Math" panose="02040503050406030204" pitchFamily="18" charset="0"/>
                      </a:rPr>
                      <m:t>=180</m:t>
                    </m:r>
                    <m:r>
                      <a:rPr lang="en-US" sz="4000" b="0" i="1" smtClean="0">
                        <a:latin typeface="Cambria Math" panose="02040503050406030204" pitchFamily="18" charset="0"/>
                        <a:ea typeface="Cambria Math" panose="02040503050406030204" pitchFamily="18" charset="0"/>
                      </a:rPr>
                      <m:t>°−</m:t>
                    </m:r>
                    <m:acc>
                      <m:accPr>
                        <m:chr m:val="̂"/>
                        <m:ctrlPr>
                          <a:rPr lang="en-US" sz="4000" b="0" i="1" smtClean="0">
                            <a:latin typeface="Cambria Math" panose="02040503050406030204" pitchFamily="18" charset="0"/>
                            <a:ea typeface="Cambria Math" panose="02040503050406030204" pitchFamily="18" charset="0"/>
                          </a:rPr>
                        </m:ctrlPr>
                      </m:accPr>
                      <m:e>
                        <m:r>
                          <a:rPr lang="en-US" sz="4000" b="0" i="1" smtClean="0">
                            <a:latin typeface="Cambria Math" panose="02040503050406030204" pitchFamily="18" charset="0"/>
                            <a:ea typeface="Cambria Math" panose="02040503050406030204" pitchFamily="18" charset="0"/>
                          </a:rPr>
                          <m:t>𝐴</m:t>
                        </m:r>
                      </m:e>
                    </m:acc>
                    <m:r>
                      <a:rPr lang="en-US" sz="4000" b="0" i="1" smtClean="0">
                        <a:latin typeface="Cambria Math" panose="02040503050406030204" pitchFamily="18" charset="0"/>
                      </a:rPr>
                      <m:t>−</m:t>
                    </m:r>
                    <m:acc>
                      <m:accPr>
                        <m:chr m:val="̂"/>
                        <m:ctrlPr>
                          <a:rPr lang="en-US" sz="4000" b="0" i="1" smtClean="0">
                            <a:latin typeface="Cambria Math" panose="02040503050406030204" pitchFamily="18" charset="0"/>
                          </a:rPr>
                        </m:ctrlPr>
                      </m:accPr>
                      <m:e>
                        <m:r>
                          <a:rPr lang="en-US" sz="4000" b="0" i="1" smtClean="0">
                            <a:latin typeface="Cambria Math" panose="02040503050406030204" pitchFamily="18" charset="0"/>
                          </a:rPr>
                          <m:t>𝐵</m:t>
                        </m:r>
                      </m:e>
                    </m:acc>
                  </m:oMath>
                </a14:m>
                <a:r>
                  <a:rPr lang="en-US" sz="4000" dirty="0">
                    <a:latin typeface="Arial" panose="020B0604020202020204" pitchFamily="34" charset="0"/>
                    <a:cs typeface="Arial" panose="020B0604020202020204" pitchFamily="34" charset="0"/>
                  </a:rPr>
                  <a:t> (1)</a:t>
                </a:r>
              </a:p>
              <a:p>
                <a:pPr algn="just">
                  <a:lnSpc>
                    <a:spcPct val="150000"/>
                  </a:lnSpc>
                </a:pP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𝑀𝑁𝑃</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rPr>
                        </m:ctrlPr>
                      </m:accPr>
                      <m:e>
                        <m:r>
                          <a:rPr lang="en-US" sz="4000" b="0" i="1" smtClean="0">
                            <a:latin typeface="Cambria Math" panose="02040503050406030204" pitchFamily="18" charset="0"/>
                          </a:rPr>
                          <m:t>𝑀</m:t>
                        </m:r>
                      </m:e>
                    </m:acc>
                    <m:r>
                      <a:rPr lang="en-US" sz="4000" b="0" i="1" smtClean="0">
                        <a:latin typeface="Cambria Math" panose="02040503050406030204" pitchFamily="18" charset="0"/>
                      </a:rPr>
                      <m:t>+</m:t>
                    </m:r>
                    <m:acc>
                      <m:accPr>
                        <m:chr m:val="̂"/>
                        <m:ctrlPr>
                          <a:rPr lang="en-US" sz="4000" b="0" i="1" smtClean="0">
                            <a:latin typeface="Cambria Math" panose="02040503050406030204" pitchFamily="18" charset="0"/>
                          </a:rPr>
                        </m:ctrlPr>
                      </m:accPr>
                      <m:e>
                        <m:r>
                          <a:rPr lang="en-US" sz="4000" b="0" i="1" smtClean="0">
                            <a:latin typeface="Cambria Math" panose="02040503050406030204" pitchFamily="18" charset="0"/>
                          </a:rPr>
                          <m:t>𝑁</m:t>
                        </m:r>
                      </m:e>
                    </m:acc>
                    <m:r>
                      <a:rPr lang="en-US" sz="4000" b="0" i="1" smtClean="0">
                        <a:latin typeface="Cambria Math" panose="02040503050406030204" pitchFamily="18" charset="0"/>
                      </a:rPr>
                      <m:t>+</m:t>
                    </m:r>
                    <m:acc>
                      <m:accPr>
                        <m:chr m:val="̂"/>
                        <m:ctrlPr>
                          <a:rPr lang="en-US" sz="4000" b="0" i="1" smtClean="0">
                            <a:latin typeface="Cambria Math" panose="02040503050406030204" pitchFamily="18" charset="0"/>
                          </a:rPr>
                        </m:ctrlPr>
                      </m:accPr>
                      <m:e>
                        <m:r>
                          <a:rPr lang="en-US" sz="4000" b="0" i="1" smtClean="0">
                            <a:latin typeface="Cambria Math" panose="02040503050406030204" pitchFamily="18" charset="0"/>
                          </a:rPr>
                          <m:t>𝑃</m:t>
                        </m:r>
                      </m:e>
                    </m:acc>
                    <m:r>
                      <a:rPr lang="en-US" sz="4000" b="0" i="1" smtClean="0">
                        <a:latin typeface="Cambria Math" panose="02040503050406030204" pitchFamily="18" charset="0"/>
                      </a:rPr>
                      <m:t>=180</m:t>
                    </m:r>
                    <m:r>
                      <a:rPr lang="en-US" sz="4000" b="0" i="1" smtClean="0">
                        <a:latin typeface="Cambria Math" panose="02040503050406030204" pitchFamily="18" charset="0"/>
                        <a:ea typeface="Cambria Math" panose="02040503050406030204" pitchFamily="18" charset="0"/>
                      </a:rPr>
                      <m:t>°</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suy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rPr>
                        </m:ctrlPr>
                      </m:accPr>
                      <m:e>
                        <m:r>
                          <a:rPr lang="en-US" sz="4000" b="0" i="1" smtClean="0">
                            <a:latin typeface="Cambria Math" panose="02040503050406030204" pitchFamily="18" charset="0"/>
                          </a:rPr>
                          <m:t>𝑃</m:t>
                        </m:r>
                      </m:e>
                    </m:acc>
                    <m:r>
                      <a:rPr lang="en-US" sz="4000" b="0" i="1" smtClean="0">
                        <a:latin typeface="Cambria Math" panose="02040503050406030204" pitchFamily="18" charset="0"/>
                      </a:rPr>
                      <m:t>=180</m:t>
                    </m:r>
                    <m:r>
                      <a:rPr lang="en-US" sz="4000" b="0" i="1" smtClean="0">
                        <a:latin typeface="Cambria Math" panose="02040503050406030204" pitchFamily="18" charset="0"/>
                        <a:ea typeface="Cambria Math" panose="02040503050406030204" pitchFamily="18" charset="0"/>
                      </a:rPr>
                      <m:t>°−</m:t>
                    </m:r>
                    <m:acc>
                      <m:accPr>
                        <m:chr m:val="̂"/>
                        <m:ctrlPr>
                          <a:rPr lang="en-US" sz="4000" b="0" i="1" smtClean="0">
                            <a:latin typeface="Cambria Math" panose="02040503050406030204" pitchFamily="18" charset="0"/>
                            <a:ea typeface="Cambria Math" panose="02040503050406030204" pitchFamily="18" charset="0"/>
                          </a:rPr>
                        </m:ctrlPr>
                      </m:accPr>
                      <m:e>
                        <m:r>
                          <a:rPr lang="en-US" sz="4000" b="0" i="1" smtClean="0">
                            <a:latin typeface="Cambria Math" panose="02040503050406030204" pitchFamily="18" charset="0"/>
                            <a:ea typeface="Cambria Math" panose="02040503050406030204" pitchFamily="18" charset="0"/>
                          </a:rPr>
                          <m:t>𝑀</m:t>
                        </m:r>
                      </m:e>
                    </m:acc>
                    <m:r>
                      <a:rPr lang="en-US" sz="4000" b="0" i="1" smtClean="0">
                        <a:latin typeface="Cambria Math" panose="02040503050406030204" pitchFamily="18" charset="0"/>
                      </a:rPr>
                      <m:t>−</m:t>
                    </m:r>
                    <m:acc>
                      <m:accPr>
                        <m:chr m:val="̂"/>
                        <m:ctrlPr>
                          <a:rPr lang="en-US" sz="4000" b="0" i="1" smtClean="0">
                            <a:latin typeface="Cambria Math" panose="02040503050406030204" pitchFamily="18" charset="0"/>
                          </a:rPr>
                        </m:ctrlPr>
                      </m:accPr>
                      <m:e>
                        <m:r>
                          <a:rPr lang="en-US" sz="4000" b="0" i="1" smtClean="0">
                            <a:latin typeface="Cambria Math" panose="02040503050406030204" pitchFamily="18" charset="0"/>
                          </a:rPr>
                          <m:t>𝑁</m:t>
                        </m:r>
                      </m:e>
                    </m:acc>
                  </m:oMath>
                </a14:m>
                <a:r>
                  <a:rPr lang="en-US" sz="4000" dirty="0">
                    <a:latin typeface="Arial" panose="020B0604020202020204" pitchFamily="34" charset="0"/>
                    <a:cs typeface="Arial" panose="020B0604020202020204" pitchFamily="34" charset="0"/>
                  </a:rPr>
                  <a:t> (2)</a:t>
                </a:r>
              </a:p>
              <a:p>
                <a:pPr algn="just">
                  <a:lnSpc>
                    <a:spcPct val="150000"/>
                  </a:lnSpc>
                </a:pPr>
                <a:r>
                  <a:rPr lang="en-US" sz="4000" dirty="0" err="1">
                    <a:latin typeface="Arial" panose="020B0604020202020204" pitchFamily="34" charset="0"/>
                    <a:cs typeface="Arial" panose="020B0604020202020204" pitchFamily="34" charset="0"/>
                  </a:rPr>
                  <a:t>Vì</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b="0" i="1" smtClean="0">
                            <a:latin typeface="Cambria Math" panose="02040503050406030204" pitchFamily="18" charset="0"/>
                            <a:ea typeface="Cambria Math" panose="02040503050406030204" pitchFamily="18" charset="0"/>
                          </a:rPr>
                        </m:ctrlPr>
                      </m:accPr>
                      <m:e>
                        <m:r>
                          <a:rPr lang="en-US" sz="4000" b="0" i="1" smtClean="0">
                            <a:latin typeface="Cambria Math" panose="02040503050406030204" pitchFamily="18" charset="0"/>
                            <a:ea typeface="Cambria Math" panose="02040503050406030204" pitchFamily="18" charset="0"/>
                          </a:rPr>
                          <m:t>𝐴</m:t>
                        </m:r>
                      </m:e>
                    </m:acc>
                    <m:r>
                      <a:rPr lang="en-US" sz="4000" b="0" i="1" smtClean="0">
                        <a:latin typeface="Cambria Math" panose="02040503050406030204" pitchFamily="18" charset="0"/>
                        <a:ea typeface="Cambria Math" panose="02040503050406030204" pitchFamily="18" charset="0"/>
                      </a:rPr>
                      <m:t>=</m:t>
                    </m:r>
                    <m:acc>
                      <m:accPr>
                        <m:chr m:val="̂"/>
                        <m:ctrlPr>
                          <a:rPr lang="en-US" sz="4000" i="1">
                            <a:latin typeface="Cambria Math" panose="02040503050406030204" pitchFamily="18" charset="0"/>
                          </a:rPr>
                        </m:ctrlPr>
                      </m:accPr>
                      <m:e>
                        <m:r>
                          <a:rPr lang="en-US" sz="4000" i="1">
                            <a:latin typeface="Cambria Math" panose="02040503050406030204" pitchFamily="18" charset="0"/>
                          </a:rPr>
                          <m:t>𝑀</m:t>
                        </m:r>
                      </m:e>
                    </m:acc>
                  </m:oMath>
                </a14:m>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a:latin typeface="Cambria Math" panose="02040503050406030204" pitchFamily="18" charset="0"/>
                          </a:rPr>
                        </m:ctrlPr>
                      </m:accPr>
                      <m:e>
                        <m:r>
                          <a:rPr lang="en-US" sz="4000" i="1">
                            <a:latin typeface="Cambria Math" panose="02040503050406030204" pitchFamily="18" charset="0"/>
                          </a:rPr>
                          <m:t>𝐵</m:t>
                        </m:r>
                      </m:e>
                    </m:acc>
                    <m:r>
                      <a:rPr lang="en-US" sz="4000" b="0" i="0" smtClean="0">
                        <a:latin typeface="Cambria Math" panose="02040503050406030204" pitchFamily="18" charset="0"/>
                      </a:rPr>
                      <m:t>=</m:t>
                    </m:r>
                    <m:acc>
                      <m:accPr>
                        <m:chr m:val="̂"/>
                        <m:ctrlPr>
                          <a:rPr lang="en-US" sz="4000" i="1">
                            <a:latin typeface="Cambria Math" panose="02040503050406030204" pitchFamily="18" charset="0"/>
                          </a:rPr>
                        </m:ctrlPr>
                      </m:accPr>
                      <m:e>
                        <m:r>
                          <a:rPr lang="en-US" sz="4000" i="1">
                            <a:latin typeface="Cambria Math" panose="02040503050406030204" pitchFamily="18" charset="0"/>
                          </a:rPr>
                          <m:t>𝑁</m:t>
                        </m:r>
                      </m:e>
                    </m:acc>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(1)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(2) </a:t>
                </a:r>
                <a:r>
                  <a:rPr lang="en-US" sz="4000" dirty="0" err="1">
                    <a:latin typeface="Arial" panose="020B0604020202020204" pitchFamily="34" charset="0"/>
                    <a:cs typeface="Arial" panose="020B0604020202020204" pitchFamily="34" charset="0"/>
                  </a:rPr>
                  <a:t>suy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a:latin typeface="Cambria Math" panose="02040503050406030204" pitchFamily="18" charset="0"/>
                          </a:rPr>
                        </m:ctrlPr>
                      </m:accPr>
                      <m:e>
                        <m:r>
                          <a:rPr lang="en-US" sz="4000" i="1">
                            <a:latin typeface="Cambria Math" panose="02040503050406030204" pitchFamily="18" charset="0"/>
                          </a:rPr>
                          <m:t>𝐶</m:t>
                        </m:r>
                      </m:e>
                    </m:acc>
                    <m:r>
                      <a:rPr lang="en-US" sz="4000" i="1">
                        <a:latin typeface="Cambria Math" panose="02040503050406030204" pitchFamily="18" charset="0"/>
                      </a:rPr>
                      <m:t>=</m:t>
                    </m:r>
                    <m:acc>
                      <m:accPr>
                        <m:chr m:val="̂"/>
                        <m:ctrlPr>
                          <a:rPr lang="en-US" sz="4000" i="1">
                            <a:latin typeface="Cambria Math" panose="02040503050406030204" pitchFamily="18" charset="0"/>
                          </a:rPr>
                        </m:ctrlPr>
                      </m:accPr>
                      <m:e>
                        <m:r>
                          <a:rPr lang="en-US" sz="4000" i="1">
                            <a:latin typeface="Cambria Math" panose="02040503050406030204" pitchFamily="18" charset="0"/>
                          </a:rPr>
                          <m:t>𝑃</m:t>
                        </m:r>
                      </m:e>
                    </m:acc>
                  </m:oMath>
                </a14:m>
                <a:endParaRPr lang="en-US" sz="4000" dirty="0">
                  <a:latin typeface="Arial" panose="020B0604020202020204" pitchFamily="34" charset="0"/>
                  <a:cs typeface="Arial" panose="020B0604020202020204" pitchFamily="34" charset="0"/>
                </a:endParaRPr>
              </a:p>
            </p:txBody>
          </p:sp>
        </mc:Choice>
        <mc:Fallback xmlns="">
          <p:sp>
            <p:nvSpPr>
              <p:cNvPr id="16" name="Hộp Văn bản 15">
                <a:extLst>
                  <a:ext uri="{FF2B5EF4-FFF2-40B4-BE49-F238E27FC236}">
                    <a16:creationId xmlns:a16="http://schemas.microsoft.com/office/drawing/2014/main" id="{5F0F2277-8E2F-27F8-5357-D6D32A91BECD}"/>
                  </a:ext>
                </a:extLst>
              </p:cNvPr>
              <p:cNvSpPr txBox="1">
                <a:spLocks noRot="1" noChangeAspect="1" noMove="1" noResize="1" noEditPoints="1" noAdjustHandles="1" noChangeArrowheads="1" noChangeShapeType="1" noTextEdit="1"/>
              </p:cNvSpPr>
              <p:nvPr/>
            </p:nvSpPr>
            <p:spPr>
              <a:xfrm>
                <a:off x="3156139" y="5372100"/>
                <a:ext cx="10712392" cy="4730526"/>
              </a:xfrm>
              <a:prstGeom prst="rect">
                <a:avLst/>
              </a:prstGeom>
              <a:blipFill>
                <a:blip r:embed="rId19"/>
                <a:stretch>
                  <a:fillRect l="-2049" r="-3358" b="-4639"/>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wipe(up)">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animEffect transition="in" filter="wipe(up)">
                                      <p:cBhvr>
                                        <p:cTn id="17" dur="500"/>
                                        <p:tgtEl>
                                          <p:spTgt spid="1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6">
                                            <p:txEl>
                                              <p:pRg st="2" end="2"/>
                                            </p:txEl>
                                          </p:spTgt>
                                        </p:tgtEl>
                                        <p:attrNameLst>
                                          <p:attrName>style.visibility</p:attrName>
                                        </p:attrNameLst>
                                      </p:cBhvr>
                                      <p:to>
                                        <p:strVal val="visible"/>
                                      </p:to>
                                    </p:set>
                                    <p:animEffect transition="in" filter="wipe(up)">
                                      <p:cBhvr>
                                        <p:cTn id="22"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1093722">
            <a:off x="14690687" y="8417630"/>
            <a:ext cx="3059459" cy="784334"/>
          </a:xfrm>
          <a:prstGeom prst="rect">
            <a:avLst/>
          </a:prstGeom>
        </p:spPr>
      </p:pic>
      <p:pic>
        <p:nvPicPr>
          <p:cNvPr id="14" name="Picture 14"/>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0" y="5855290"/>
            <a:ext cx="2348584" cy="4393610"/>
          </a:xfrm>
          <a:prstGeom prst="rect">
            <a:avLst/>
          </a:prstGeom>
        </p:spPr>
      </p:pic>
      <p:pic>
        <p:nvPicPr>
          <p:cNvPr id="15" name="Picture 15"/>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3526056" flipH="1">
            <a:off x="1703624" y="7957325"/>
            <a:ext cx="2807669" cy="2047844"/>
          </a:xfrm>
          <a:prstGeom prst="rect">
            <a:avLst/>
          </a:prstGeom>
        </p:spPr>
      </p:pic>
      <p:pic>
        <p:nvPicPr>
          <p:cNvPr id="16" name="Picture 16"/>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676741">
            <a:off x="16720175" y="1200527"/>
            <a:ext cx="1496634" cy="1554344"/>
          </a:xfrm>
          <a:prstGeom prst="rect">
            <a:avLst/>
          </a:prstGeom>
        </p:spPr>
      </p:pic>
      <p:pic>
        <p:nvPicPr>
          <p:cNvPr id="17" name="Picture 17"/>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59809">
            <a:off x="-109199" y="365132"/>
            <a:ext cx="2807669" cy="2047844"/>
          </a:xfrm>
          <a:prstGeom prst="rect">
            <a:avLst/>
          </a:prstGeom>
        </p:spPr>
      </p:pic>
      <p:pic>
        <p:nvPicPr>
          <p:cNvPr id="18" name="Picture 18"/>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16469541" y="270828"/>
            <a:ext cx="789759" cy="773964"/>
          </a:xfrm>
          <a:prstGeom prst="rect">
            <a:avLst/>
          </a:prstGeom>
        </p:spPr>
      </p:pic>
      <p:pic>
        <p:nvPicPr>
          <p:cNvPr id="19" name="Picture 19"/>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400000">
            <a:off x="-332365" y="3139004"/>
            <a:ext cx="1968850" cy="912831"/>
          </a:xfrm>
          <a:prstGeom prst="rect">
            <a:avLst/>
          </a:prstGeom>
        </p:spPr>
      </p:pic>
      <p:pic>
        <p:nvPicPr>
          <p:cNvPr id="20" name="Picture 20"/>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6882662" y="3040015"/>
            <a:ext cx="753277" cy="704314"/>
          </a:xfrm>
          <a:prstGeom prst="rect">
            <a:avLst/>
          </a:prstGeom>
        </p:spPr>
      </p:pic>
      <p:pic>
        <p:nvPicPr>
          <p:cNvPr id="21" name="Picture 21"/>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93722">
            <a:off x="14742038" y="8589080"/>
            <a:ext cx="3059459" cy="784334"/>
          </a:xfrm>
          <a:prstGeom prst="rect">
            <a:avLst/>
          </a:prstGeom>
        </p:spPr>
      </p:pic>
      <mc:AlternateContent xmlns:mc="http://schemas.openxmlformats.org/markup-compatibility/2006" xmlns:a14="http://schemas.microsoft.com/office/drawing/2010/main">
        <mc:Choice Requires="a14">
          <p:sp>
            <p:nvSpPr>
              <p:cNvPr id="22" name="Hộp Văn bản 21">
                <a:extLst>
                  <a:ext uri="{FF2B5EF4-FFF2-40B4-BE49-F238E27FC236}">
                    <a16:creationId xmlns:a16="http://schemas.microsoft.com/office/drawing/2014/main" id="{89232170-125D-7E36-831F-F61C1ECF0BAB}"/>
                  </a:ext>
                </a:extLst>
              </p:cNvPr>
              <p:cNvSpPr txBox="1"/>
              <p:nvPr/>
            </p:nvSpPr>
            <p:spPr>
              <a:xfrm>
                <a:off x="3392438" y="1532216"/>
                <a:ext cx="11503123" cy="6095258"/>
              </a:xfrm>
              <a:prstGeom prst="rect">
                <a:avLst/>
              </a:prstGeom>
              <a:noFill/>
            </p:spPr>
            <p:txBody>
              <a:bodyPr wrap="square" rtlCol="0">
                <a:spAutoFit/>
              </a:bodyPr>
              <a:lstStyle/>
              <a:p>
                <a:pPr algn="just">
                  <a:lnSpc>
                    <a:spcPct val="150000"/>
                  </a:lnSpc>
                </a:pPr>
                <a:r>
                  <a:rPr lang="en-US" sz="4400" dirty="0">
                    <a:latin typeface="Arial" panose="020B0604020202020204" pitchFamily="34" charset="0"/>
                    <a:cs typeface="Arial" panose="020B0604020202020204" pitchFamily="34" charset="0"/>
                  </a:rPr>
                  <a:t>b) Hai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𝐴𝐵𝐶</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𝑀𝑁𝑃</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a:t>
                </a:r>
              </a:p>
              <a:p>
                <a:pPr algn="just">
                  <a:lnSpc>
                    <a:spcPct val="150000"/>
                  </a:lnSpc>
                </a:pPr>
                <a:r>
                  <a:rPr lang="en-US" sz="4400" dirty="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𝑀𝑁</m:t>
                    </m:r>
                  </m:oMath>
                </a14:m>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𝐵𝐶</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𝑁𝑃</m:t>
                    </m:r>
                  </m:oMath>
                </a14:m>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𝐶𝐴</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𝑃𝑀</m:t>
                    </m:r>
                  </m:oMath>
                </a14:m>
                <a:r>
                  <a:rPr lang="en-US" sz="4400" dirty="0">
                    <a:latin typeface="Arial" panose="020B0604020202020204" pitchFamily="34" charset="0"/>
                    <a:cs typeface="Arial" panose="020B0604020202020204" pitchFamily="34" charset="0"/>
                  </a:rPr>
                  <a:t>; </a:t>
                </a:r>
              </a:p>
              <a:p>
                <a:pPr algn="just">
                  <a:lnSpc>
                    <a:spcPct val="150000"/>
                  </a:lnSpc>
                </a:pPr>
                <a:r>
                  <a:rPr lang="en-US" sz="4400" dirty="0"/>
                  <a:t>	</a:t>
                </a:r>
                <a14:m>
                  <m:oMath xmlns:m="http://schemas.openxmlformats.org/officeDocument/2006/math">
                    <m:acc>
                      <m:accPr>
                        <m:chr m:val="̂"/>
                        <m:ctrlPr>
                          <a:rPr lang="en-US" sz="4400" i="1" smtClean="0">
                            <a:latin typeface="Cambria Math" panose="02040503050406030204" pitchFamily="18" charset="0"/>
                          </a:rPr>
                        </m:ctrlPr>
                      </m:accPr>
                      <m:e>
                        <m:r>
                          <a:rPr lang="en-US" sz="4400" b="0" i="1" smtClean="0">
                            <a:latin typeface="Cambria Math" panose="02040503050406030204" pitchFamily="18" charset="0"/>
                          </a:rPr>
                          <m:t>𝐴</m:t>
                        </m:r>
                      </m:e>
                    </m:acc>
                    <m:r>
                      <a:rPr lang="en-US" sz="4400" b="0" i="1" smtClean="0">
                        <a:latin typeface="Cambria Math" panose="02040503050406030204" pitchFamily="18" charset="0"/>
                      </a:rPr>
                      <m:t>=</m:t>
                    </m:r>
                    <m:acc>
                      <m:accPr>
                        <m:chr m:val="̂"/>
                        <m:ctrlPr>
                          <a:rPr lang="en-US" sz="4400" b="0" i="1" smtClean="0">
                            <a:latin typeface="Cambria Math" panose="02040503050406030204" pitchFamily="18" charset="0"/>
                          </a:rPr>
                        </m:ctrlPr>
                      </m:accPr>
                      <m:e>
                        <m:r>
                          <a:rPr lang="en-US" sz="4400" b="0" i="1" smtClean="0">
                            <a:latin typeface="Cambria Math" panose="02040503050406030204" pitchFamily="18" charset="0"/>
                          </a:rPr>
                          <m:t>𝑀</m:t>
                        </m:r>
                      </m:e>
                    </m:acc>
                  </m:oMath>
                </a14:m>
                <a:r>
                  <a:rPr lang="en-US" sz="4400" dirty="0">
                    <a:latin typeface="Arial" panose="020B0604020202020204" pitchFamily="34" charset="0"/>
                    <a:cs typeface="Arial" panose="020B0604020202020204" pitchFamily="34" charset="0"/>
                  </a:rPr>
                  <a:t>, </a:t>
                </a:r>
                <a14:m>
                  <m:oMath xmlns:m="http://schemas.openxmlformats.org/officeDocument/2006/math">
                    <m:acc>
                      <m:accPr>
                        <m:chr m:val="̂"/>
                        <m:ctrlPr>
                          <a:rPr lang="en-US" sz="4400" i="1" smtClean="0">
                            <a:latin typeface="Cambria Math" panose="02040503050406030204" pitchFamily="18" charset="0"/>
                          </a:rPr>
                        </m:ctrlPr>
                      </m:accPr>
                      <m:e>
                        <m:r>
                          <a:rPr lang="en-US" sz="4400" b="0" i="1" smtClean="0">
                            <a:latin typeface="Cambria Math" panose="02040503050406030204" pitchFamily="18" charset="0"/>
                          </a:rPr>
                          <m:t>𝐵</m:t>
                        </m:r>
                      </m:e>
                    </m:acc>
                    <m:r>
                      <a:rPr lang="en-US" sz="4400" b="0" i="1" smtClean="0">
                        <a:latin typeface="Cambria Math" panose="02040503050406030204" pitchFamily="18" charset="0"/>
                      </a:rPr>
                      <m:t>=</m:t>
                    </m:r>
                    <m:acc>
                      <m:accPr>
                        <m:chr m:val="̂"/>
                        <m:ctrlPr>
                          <a:rPr lang="en-US" sz="4400" b="0" i="1" smtClean="0">
                            <a:latin typeface="Cambria Math" panose="02040503050406030204" pitchFamily="18" charset="0"/>
                          </a:rPr>
                        </m:ctrlPr>
                      </m:accPr>
                      <m:e>
                        <m:r>
                          <a:rPr lang="en-US" sz="4400" b="0" i="1" smtClean="0">
                            <a:latin typeface="Cambria Math" panose="02040503050406030204" pitchFamily="18" charset="0"/>
                          </a:rPr>
                          <m:t>𝑁</m:t>
                        </m:r>
                      </m:e>
                    </m:acc>
                  </m:oMath>
                </a14:m>
                <a:r>
                  <a:rPr lang="en-US" sz="4400" dirty="0">
                    <a:latin typeface="Arial" panose="020B0604020202020204" pitchFamily="34" charset="0"/>
                    <a:cs typeface="Arial" panose="020B0604020202020204" pitchFamily="34" charset="0"/>
                  </a:rPr>
                  <a:t>, </a:t>
                </a:r>
                <a14:m>
                  <m:oMath xmlns:m="http://schemas.openxmlformats.org/officeDocument/2006/math">
                    <m:acc>
                      <m:accPr>
                        <m:chr m:val="̂"/>
                        <m:ctrlPr>
                          <a:rPr lang="en-US" sz="4400" i="1">
                            <a:latin typeface="Cambria Math" panose="02040503050406030204" pitchFamily="18" charset="0"/>
                          </a:rPr>
                        </m:ctrlPr>
                      </m:accPr>
                      <m:e>
                        <m:r>
                          <a:rPr lang="en-US" sz="4400" i="1">
                            <a:latin typeface="Cambria Math" panose="02040503050406030204" pitchFamily="18" charset="0"/>
                          </a:rPr>
                          <m:t>𝐶</m:t>
                        </m:r>
                      </m:e>
                    </m:acc>
                    <m:r>
                      <a:rPr lang="en-US" sz="4400" i="1">
                        <a:latin typeface="Cambria Math" panose="02040503050406030204" pitchFamily="18" charset="0"/>
                      </a:rPr>
                      <m:t>=</m:t>
                    </m:r>
                    <m:acc>
                      <m:accPr>
                        <m:chr m:val="̂"/>
                        <m:ctrlPr>
                          <a:rPr lang="en-US" sz="4400" i="1">
                            <a:latin typeface="Cambria Math" panose="02040503050406030204" pitchFamily="18" charset="0"/>
                          </a:rPr>
                        </m:ctrlPr>
                      </m:accPr>
                      <m:e>
                        <m:r>
                          <a:rPr lang="en-US" sz="4400" i="1">
                            <a:latin typeface="Cambria Math" panose="02040503050406030204" pitchFamily="18" charset="0"/>
                          </a:rPr>
                          <m:t>𝑃</m:t>
                        </m:r>
                      </m:e>
                    </m:acc>
                  </m:oMath>
                </a14:m>
                <a:endParaRPr lang="en-US" sz="4400" dirty="0">
                  <a:latin typeface="Arial" panose="020B0604020202020204" pitchFamily="34" charset="0"/>
                  <a:cs typeface="Arial" panose="020B0604020202020204" pitchFamily="34" charset="0"/>
                </a:endParaRPr>
              </a:p>
              <a:p>
                <a:pPr algn="just">
                  <a:lnSpc>
                    <a:spcPct val="150000"/>
                  </a:lnSpc>
                </a:pPr>
                <a:r>
                  <a:rPr lang="en-US" sz="4400" dirty="0" err="1">
                    <a:latin typeface="Arial" panose="020B0604020202020204" pitchFamily="34" charset="0"/>
                    <a:cs typeface="Arial" panose="020B0604020202020204" pitchFamily="34" charset="0"/>
                  </a:rPr>
                  <a:t>Vậy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𝐴𝐵𝐶</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𝑀𝑁𝑃</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cạnh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tương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ứng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nhau</a:t>
                </a:r>
                <a:r>
                  <a:rPr lang="en-US" sz="4400" dirty="0">
                    <a:latin typeface="Arial" panose="020B0604020202020204" pitchFamily="34" charset="0"/>
                    <a:cs typeface="Arial" panose="020B0604020202020204" pitchFamily="34" charset="0"/>
                  </a:rPr>
                  <a:t>.</a:t>
                </a:r>
              </a:p>
              <a:p>
                <a:pPr algn="just">
                  <a:lnSpc>
                    <a:spcPct val="150000"/>
                  </a:lnSpc>
                </a:pPr>
                <a:r>
                  <a:rPr lang="en-US" sz="4400" dirty="0">
                    <a:latin typeface="Arial" panose="020B0604020202020204" pitchFamily="34" charset="0"/>
                    <a:cs typeface="Arial" panose="020B0604020202020204" pitchFamily="34" charset="0"/>
                  </a:rPr>
                  <a:t>Do </a:t>
                </a:r>
                <a:r>
                  <a:rPr lang="en-US" sz="4400" dirty="0" err="1">
                    <a:latin typeface="Arial" panose="020B0604020202020204" pitchFamily="34" charset="0"/>
                    <a:cs typeface="Arial" panose="020B0604020202020204" pitchFamily="34" charset="0"/>
                  </a:rPr>
                  <a:t>đó</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𝐴𝐵𝐶</m:t>
                    </m:r>
                    <m:r>
                      <a:rPr lang="en-US" sz="4400" b="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𝑀𝑁𝑃</m:t>
                    </m:r>
                  </m:oMath>
                </a14:m>
                <a:r>
                  <a:rPr lang="en-US" sz="4400" dirty="0">
                    <a:latin typeface="Arial" panose="020B0604020202020204" pitchFamily="34" charset="0"/>
                    <a:cs typeface="Arial" panose="020B0604020202020204" pitchFamily="34" charset="0"/>
                  </a:rPr>
                  <a:t>.</a:t>
                </a:r>
              </a:p>
            </p:txBody>
          </p:sp>
        </mc:Choice>
        <mc:Fallback xmlns="">
          <p:sp>
            <p:nvSpPr>
              <p:cNvPr id="22" name="Hộp Văn bản 21">
                <a:extLst>
                  <a:ext uri="{FF2B5EF4-FFF2-40B4-BE49-F238E27FC236}">
                    <a16:creationId xmlns:a16="http://schemas.microsoft.com/office/drawing/2014/main" id="{89232170-125D-7E36-831F-F61C1ECF0BAB}"/>
                  </a:ext>
                </a:extLst>
              </p:cNvPr>
              <p:cNvSpPr txBox="1">
                <a:spLocks noRot="1" noChangeAspect="1" noMove="1" noResize="1" noEditPoints="1" noAdjustHandles="1" noChangeArrowheads="1" noChangeShapeType="1" noTextEdit="1"/>
              </p:cNvSpPr>
              <p:nvPr/>
            </p:nvSpPr>
            <p:spPr>
              <a:xfrm>
                <a:off x="3392438" y="1532216"/>
                <a:ext cx="11503123" cy="6095258"/>
              </a:xfrm>
              <a:prstGeom prst="rect">
                <a:avLst/>
              </a:prstGeom>
              <a:blipFill>
                <a:blip r:embed="rId18"/>
                <a:stretch>
                  <a:fillRect l="-2174" r="-2174" b="-3700"/>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randombar(horizontal)">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2">
                                            <p:txEl>
                                              <p:pRg st="1" end="1"/>
                                            </p:txEl>
                                          </p:spTgt>
                                        </p:tgtEl>
                                        <p:attrNameLst>
                                          <p:attrName>style.visibility</p:attrName>
                                        </p:attrNameLst>
                                      </p:cBhvr>
                                      <p:to>
                                        <p:strVal val="visible"/>
                                      </p:to>
                                    </p:set>
                                    <p:animEffect transition="in" filter="randombar(horizontal)">
                                      <p:cBhvr>
                                        <p:cTn id="12" dur="500"/>
                                        <p:tgtEl>
                                          <p:spTgt spid="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2">
                                            <p:txEl>
                                              <p:pRg st="2" end="2"/>
                                            </p:txEl>
                                          </p:spTgt>
                                        </p:tgtEl>
                                        <p:attrNameLst>
                                          <p:attrName>style.visibility</p:attrName>
                                        </p:attrNameLst>
                                      </p:cBhvr>
                                      <p:to>
                                        <p:strVal val="visible"/>
                                      </p:to>
                                    </p:set>
                                    <p:animEffect transition="in" filter="randombar(horizontal)">
                                      <p:cBhvr>
                                        <p:cTn id="17" dur="500"/>
                                        <p:tgtEl>
                                          <p:spTgt spid="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2">
                                            <p:txEl>
                                              <p:pRg st="3" end="3"/>
                                            </p:txEl>
                                          </p:spTgt>
                                        </p:tgtEl>
                                        <p:attrNameLst>
                                          <p:attrName>style.visibility</p:attrName>
                                        </p:attrNameLst>
                                      </p:cBhvr>
                                      <p:to>
                                        <p:strVal val="visible"/>
                                      </p:to>
                                    </p:set>
                                    <p:animEffect transition="in" filter="randombar(horizontal)">
                                      <p:cBhvr>
                                        <p:cTn id="22" dur="500"/>
                                        <p:tgtEl>
                                          <p:spTgt spid="2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2">
                                            <p:txEl>
                                              <p:pRg st="4" end="4"/>
                                            </p:txEl>
                                          </p:spTgt>
                                        </p:tgtEl>
                                        <p:attrNameLst>
                                          <p:attrName>style.visibility</p:attrName>
                                        </p:attrNameLst>
                                      </p:cBhvr>
                                      <p:to>
                                        <p:strVal val="visible"/>
                                      </p:to>
                                    </p:set>
                                    <p:animEffect transition="in" filter="randombar(horizontal)">
                                      <p:cBhvr>
                                        <p:cTn id="27" dur="500"/>
                                        <p:tgtEl>
                                          <p:spTgt spid="2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2011856">
            <a:off x="7714005" y="1464138"/>
            <a:ext cx="1232592" cy="637353"/>
          </a:xfrm>
          <a:prstGeom prst="rect">
            <a:avLst/>
          </a:prstGeom>
        </p:spPr>
      </p:pic>
      <p:pic>
        <p:nvPicPr>
          <p:cNvPr id="7" name="Picture 7"/>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186096" y="37785"/>
            <a:ext cx="753277" cy="704314"/>
          </a:xfrm>
          <a:prstGeom prst="rect">
            <a:avLst/>
          </a:prstGeom>
        </p:spPr>
      </p:pic>
      <p:pic>
        <p:nvPicPr>
          <p:cNvPr id="8" name="Picture 8"/>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212851">
            <a:off x="362891" y="8096519"/>
            <a:ext cx="3059459" cy="784334"/>
          </a:xfrm>
          <a:prstGeom prst="rect">
            <a:avLst/>
          </a:prstGeom>
        </p:spPr>
      </p:pic>
      <p:pic>
        <p:nvPicPr>
          <p:cNvPr id="9" name="Picture 9"/>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212851">
            <a:off x="251633" y="8236711"/>
            <a:ext cx="3059459" cy="784334"/>
          </a:xfrm>
          <a:prstGeom prst="rect">
            <a:avLst/>
          </a:prstGeom>
        </p:spPr>
      </p:pic>
      <p:pic>
        <p:nvPicPr>
          <p:cNvPr id="10" name="Picture 10"/>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16274875" y="7507124"/>
            <a:ext cx="1968850" cy="912831"/>
          </a:xfrm>
          <a:prstGeom prst="rect">
            <a:avLst/>
          </a:prstGeom>
        </p:spPr>
      </p:pic>
      <p:pic>
        <p:nvPicPr>
          <p:cNvPr id="12" name="Picture 12"/>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089448" flipV="1">
            <a:off x="-619583" y="-343538"/>
            <a:ext cx="4152105" cy="3028441"/>
          </a:xfrm>
          <a:prstGeom prst="rect">
            <a:avLst/>
          </a:prstGeom>
        </p:spPr>
      </p:pic>
      <p:pic>
        <p:nvPicPr>
          <p:cNvPr id="13" name="Picture 13"/>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6702960" y="37785"/>
            <a:ext cx="1570526" cy="1745029"/>
          </a:xfrm>
          <a:prstGeom prst="rect">
            <a:avLst/>
          </a:prstGeom>
        </p:spPr>
      </p:pic>
      <p:pic>
        <p:nvPicPr>
          <p:cNvPr id="14" name="Picture 14"/>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6438848" y="1339035"/>
            <a:ext cx="789759" cy="773964"/>
          </a:xfrm>
          <a:prstGeom prst="rect">
            <a:avLst/>
          </a:prstGeom>
        </p:spPr>
      </p:pic>
      <p:pic>
        <p:nvPicPr>
          <p:cNvPr id="15" name="Picture 15"/>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5474511">
            <a:off x="10016975" y="7937092"/>
            <a:ext cx="548369" cy="2626918"/>
          </a:xfrm>
          <a:prstGeom prst="rect">
            <a:avLst/>
          </a:prstGeom>
        </p:spPr>
      </p:pic>
      <p:sp>
        <p:nvSpPr>
          <p:cNvPr id="16" name="Hình chữ nhật: Góc Tròn 15">
            <a:extLst>
              <a:ext uri="{FF2B5EF4-FFF2-40B4-BE49-F238E27FC236}">
                <a16:creationId xmlns:a16="http://schemas.microsoft.com/office/drawing/2014/main" id="{B4A46C4B-6614-AAF5-6042-8E327151406C}"/>
              </a:ext>
            </a:extLst>
          </p:cNvPr>
          <p:cNvSpPr/>
          <p:nvPr/>
        </p:nvSpPr>
        <p:spPr>
          <a:xfrm>
            <a:off x="8462359" y="1977435"/>
            <a:ext cx="3657600" cy="1259496"/>
          </a:xfrm>
          <a:prstGeom prst="roundRect">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chemeClr val="tx1"/>
                </a:solidFill>
                <a:latin typeface="Arial" panose="020B0604020202020204" pitchFamily="34" charset="0"/>
                <a:cs typeface="Arial" panose="020B0604020202020204" pitchFamily="34" charset="0"/>
              </a:rPr>
              <a:t>Luyện</a:t>
            </a:r>
            <a:r>
              <a:rPr lang="en-US" sz="4400" b="1" dirty="0">
                <a:solidFill>
                  <a:schemeClr val="tx1"/>
                </a:solidFill>
                <a:latin typeface="Arial" panose="020B0604020202020204" pitchFamily="34" charset="0"/>
                <a:cs typeface="Arial" panose="020B0604020202020204" pitchFamily="34" charset="0"/>
              </a:rPr>
              <a:t> </a:t>
            </a:r>
            <a:r>
              <a:rPr lang="en-US" sz="4400" b="1" dirty="0" err="1">
                <a:solidFill>
                  <a:schemeClr val="tx1"/>
                </a:solidFill>
                <a:latin typeface="Arial" panose="020B0604020202020204" pitchFamily="34" charset="0"/>
                <a:cs typeface="Arial" panose="020B0604020202020204" pitchFamily="34" charset="0"/>
              </a:rPr>
              <a:t>tập</a:t>
            </a:r>
            <a:r>
              <a:rPr lang="en-US" sz="4400" b="1" dirty="0">
                <a:solidFill>
                  <a:schemeClr val="tx1"/>
                </a:solidFill>
                <a:latin typeface="Arial" panose="020B0604020202020204" pitchFamily="34" charset="0"/>
                <a:cs typeface="Arial" panose="020B0604020202020204" pitchFamily="34" charset="0"/>
              </a:rPr>
              <a:t> 1</a:t>
            </a:r>
          </a:p>
        </p:txBody>
      </p:sp>
      <mc:AlternateContent xmlns:mc="http://schemas.openxmlformats.org/markup-compatibility/2006" xmlns:a14="http://schemas.microsoft.com/office/drawing/2010/main">
        <mc:Choice Requires="a14">
          <p:sp>
            <p:nvSpPr>
              <p:cNvPr id="17" name="Hộp Văn bản 16">
                <a:extLst>
                  <a:ext uri="{FF2B5EF4-FFF2-40B4-BE49-F238E27FC236}">
                    <a16:creationId xmlns:a16="http://schemas.microsoft.com/office/drawing/2014/main" id="{50355081-E016-EF27-B658-A3056E93AD6A}"/>
                  </a:ext>
                </a:extLst>
              </p:cNvPr>
              <p:cNvSpPr txBox="1"/>
              <p:nvPr/>
            </p:nvSpPr>
            <p:spPr>
              <a:xfrm>
                <a:off x="3162602" y="3768559"/>
                <a:ext cx="12994998" cy="3047886"/>
              </a:xfrm>
              <a:prstGeom prst="rect">
                <a:avLst/>
              </a:prstGeom>
              <a:noFill/>
            </p:spPr>
            <p:txBody>
              <a:bodyPr wrap="square" rtlCol="0">
                <a:spAutoFit/>
              </a:bodyPr>
              <a:lstStyle/>
              <a:p>
                <a:pPr algn="just">
                  <a:lnSpc>
                    <a:spcPct val="150000"/>
                  </a:lnSpc>
                </a:pPr>
                <a:r>
                  <a:rPr lang="en-US" sz="4400" dirty="0">
                    <a:latin typeface="Arial" panose="020B0604020202020204" pitchFamily="34" charset="0"/>
                    <a:cs typeface="Arial" panose="020B0604020202020204" pitchFamily="34" charset="0"/>
                  </a:rPr>
                  <a:t>Cho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𝐴𝐵𝐶</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𝐷𝐸𝐹</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Biết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rằng</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𝐵𝐶</m:t>
                    </m:r>
                    <m:r>
                      <a:rPr lang="en-US" sz="4400" i="1" dirty="0" smtClean="0">
                        <a:latin typeface="Cambria Math" panose="02040503050406030204" pitchFamily="18" charset="0"/>
                        <a:cs typeface="Arial" panose="020B0604020202020204" pitchFamily="34" charset="0"/>
                      </a:rPr>
                      <m:t>=4 </m:t>
                    </m:r>
                    <m:r>
                      <a:rPr lang="en-US" sz="4400" i="1" dirty="0" smtClean="0">
                        <a:latin typeface="Cambria Math" panose="02040503050406030204" pitchFamily="18" charset="0"/>
                        <a:cs typeface="Arial" panose="020B0604020202020204" pitchFamily="34" charset="0"/>
                      </a:rPr>
                      <m:t>𝑐𝑚</m:t>
                    </m:r>
                  </m:oMath>
                </a14:m>
                <a:r>
                  <a:rPr lang="en-US" sz="4400" dirty="0">
                    <a:latin typeface="Arial" panose="020B0604020202020204" pitchFamily="34" charset="0"/>
                    <a:cs typeface="Arial" panose="020B0604020202020204" pitchFamily="34" charset="0"/>
                  </a:rPr>
                  <a:t>, </a:t>
                </a:r>
                <a14:m>
                  <m:oMath xmlns:m="http://schemas.openxmlformats.org/officeDocument/2006/math">
                    <m:acc>
                      <m:accPr>
                        <m:chr m:val="̂"/>
                        <m:ctrlPr>
                          <a:rPr lang="en-US" sz="4400" i="1" smtClean="0">
                            <a:latin typeface="Cambria Math" panose="02040503050406030204" pitchFamily="18" charset="0"/>
                          </a:rPr>
                        </m:ctrlPr>
                      </m:accPr>
                      <m:e>
                        <m:r>
                          <a:rPr lang="en-US" sz="4400" b="0" i="1" smtClean="0">
                            <a:latin typeface="Cambria Math" panose="02040503050406030204" pitchFamily="18" charset="0"/>
                          </a:rPr>
                          <m:t>𝐴𝐵𝐶</m:t>
                        </m:r>
                      </m:e>
                    </m:acc>
                    <m:r>
                      <a:rPr lang="en-US" sz="4400" b="0" i="1" smtClean="0">
                        <a:latin typeface="Cambria Math" panose="02040503050406030204" pitchFamily="18" charset="0"/>
                      </a:rPr>
                      <m:t>=40</m:t>
                    </m:r>
                    <m:r>
                      <a:rPr lang="en-US" sz="4400" b="0" i="1" smtClean="0">
                        <a:latin typeface="Cambria Math" panose="02040503050406030204" pitchFamily="18" charset="0"/>
                        <a:ea typeface="Cambria Math" panose="02040503050406030204" pitchFamily="18" charset="0"/>
                      </a:rPr>
                      <m:t>°</m:t>
                    </m:r>
                  </m:oMath>
                </a14:m>
                <a:r>
                  <a:rPr lang="en-US" sz="4400" dirty="0">
                    <a:latin typeface="Arial" panose="020B0604020202020204" pitchFamily="34" charset="0"/>
                    <a:cs typeface="Arial" panose="020B0604020202020204" pitchFamily="34" charset="0"/>
                  </a:rPr>
                  <a:t>, </a:t>
                </a:r>
                <a14:m>
                  <m:oMath xmlns:m="http://schemas.openxmlformats.org/officeDocument/2006/math">
                    <m:acc>
                      <m:accPr>
                        <m:chr m:val="̂"/>
                        <m:ctrlPr>
                          <a:rPr lang="en-US" sz="4400" i="1" dirty="0" smtClean="0">
                            <a:latin typeface="Cambria Math" panose="02040503050406030204" pitchFamily="18" charset="0"/>
                          </a:rPr>
                        </m:ctrlPr>
                      </m:accPr>
                      <m:e>
                        <m:r>
                          <a:rPr lang="en-US" sz="4400" b="0" i="1" dirty="0" smtClean="0">
                            <a:latin typeface="Cambria Math" panose="02040503050406030204" pitchFamily="18" charset="0"/>
                          </a:rPr>
                          <m:t>𝐴𝐶𝐵</m:t>
                        </m:r>
                      </m:e>
                    </m:acc>
                    <m:r>
                      <a:rPr lang="en-US" sz="4400" b="0" i="1" dirty="0" smtClean="0">
                        <a:latin typeface="Cambria Math" panose="02040503050406030204" pitchFamily="18" charset="0"/>
                      </a:rPr>
                      <m:t>=60</m:t>
                    </m:r>
                    <m:r>
                      <a:rPr lang="en-US" sz="4400" b="0" i="1" dirty="0" smtClean="0">
                        <a:latin typeface="Cambria Math" panose="02040503050406030204" pitchFamily="18" charset="0"/>
                        <a:ea typeface="Cambria Math" panose="02040503050406030204" pitchFamily="18" charset="0"/>
                      </a:rPr>
                      <m:t>°</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tính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độ</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dài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đoạn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thẳng</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𝐸𝐹</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𝐸𝐷𝐹</m:t>
                    </m:r>
                  </m:oMath>
                </a14:m>
                <a:r>
                  <a:rPr lang="en-US" sz="4400" dirty="0">
                    <a:latin typeface="Arial" panose="020B0604020202020204" pitchFamily="34" charset="0"/>
                    <a:cs typeface="Arial" panose="020B0604020202020204" pitchFamily="34" charset="0"/>
                  </a:rPr>
                  <a:t>.</a:t>
                </a:r>
              </a:p>
            </p:txBody>
          </p:sp>
        </mc:Choice>
        <mc:Fallback xmlns="">
          <p:sp>
            <p:nvSpPr>
              <p:cNvPr id="17" name="Hộp Văn bản 16">
                <a:extLst>
                  <a:ext uri="{FF2B5EF4-FFF2-40B4-BE49-F238E27FC236}">
                    <a16:creationId xmlns:a16="http://schemas.microsoft.com/office/drawing/2014/main" id="{50355081-E016-EF27-B658-A3056E93AD6A}"/>
                  </a:ext>
                </a:extLst>
              </p:cNvPr>
              <p:cNvSpPr txBox="1">
                <a:spLocks noRot="1" noChangeAspect="1" noMove="1" noResize="1" noEditPoints="1" noAdjustHandles="1" noChangeArrowheads="1" noChangeShapeType="1" noTextEdit="1"/>
              </p:cNvSpPr>
              <p:nvPr/>
            </p:nvSpPr>
            <p:spPr>
              <a:xfrm>
                <a:off x="3162602" y="3768559"/>
                <a:ext cx="12994998" cy="3047886"/>
              </a:xfrm>
              <a:prstGeom prst="rect">
                <a:avLst/>
              </a:prstGeom>
              <a:blipFill>
                <a:blip r:embed="rId20"/>
                <a:stretch>
                  <a:fillRect l="-1923" r="-1876" b="-8400"/>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fade">
                                      <p:cBhvr>
                                        <p:cTn id="12"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Hình ảnh 13">
            <a:extLst>
              <a:ext uri="{FF2B5EF4-FFF2-40B4-BE49-F238E27FC236}">
                <a16:creationId xmlns:a16="http://schemas.microsoft.com/office/drawing/2014/main" id="{14AFBDD8-206D-9FED-0FFF-4DFED462DAF6}"/>
              </a:ext>
            </a:extLst>
          </p:cNvPr>
          <p:cNvPicPr>
            <a:picLocks noChangeAspect="1"/>
          </p:cNvPicPr>
          <p:nvPr/>
        </p:nvPicPr>
        <p:blipFill>
          <a:blip r:embed="rId2"/>
          <a:stretch>
            <a:fillRect/>
          </a:stretch>
        </p:blipFill>
        <p:spPr>
          <a:xfrm>
            <a:off x="2757664" y="2181151"/>
            <a:ext cx="12772670" cy="3922083"/>
          </a:xfrm>
          <a:prstGeom prst="rect">
            <a:avLst/>
          </a:prstGeom>
        </p:spPr>
      </p:pic>
      <p:pic>
        <p:nvPicPr>
          <p:cNvPr id="8" name="Picture 8"/>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868109">
            <a:off x="7965" y="8402042"/>
            <a:ext cx="3059459" cy="784334"/>
          </a:xfrm>
          <a:prstGeom prst="rect">
            <a:avLst/>
          </a:prstGeom>
        </p:spPr>
      </p:pic>
      <p:pic>
        <p:nvPicPr>
          <p:cNvPr id="9" name="Picture 9"/>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119199">
            <a:off x="16778825" y="734288"/>
            <a:ext cx="727411" cy="1343946"/>
          </a:xfrm>
          <a:prstGeom prst="rect">
            <a:avLst/>
          </a:prstGeom>
        </p:spPr>
      </p:pic>
      <p:pic>
        <p:nvPicPr>
          <p:cNvPr id="10" name="Picture 10"/>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621824" flipV="1">
            <a:off x="16104064" y="8464180"/>
            <a:ext cx="3928566" cy="1036159"/>
          </a:xfrm>
          <a:prstGeom prst="rect">
            <a:avLst/>
          </a:prstGeom>
        </p:spPr>
      </p:pic>
      <p:pic>
        <p:nvPicPr>
          <p:cNvPr id="11" name="Picture 11"/>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531639" y="2852110"/>
            <a:ext cx="1968850" cy="912831"/>
          </a:xfrm>
          <a:prstGeom prst="rect">
            <a:avLst/>
          </a:prstGeom>
        </p:spPr>
      </p:pic>
      <p:grpSp>
        <p:nvGrpSpPr>
          <p:cNvPr id="13" name="Nhóm 12">
            <a:extLst>
              <a:ext uri="{FF2B5EF4-FFF2-40B4-BE49-F238E27FC236}">
                <a16:creationId xmlns:a16="http://schemas.microsoft.com/office/drawing/2014/main" id="{6652E0D4-3EAE-B855-F3F9-5070A0F48764}"/>
              </a:ext>
            </a:extLst>
          </p:cNvPr>
          <p:cNvGrpSpPr/>
          <p:nvPr/>
        </p:nvGrpSpPr>
        <p:grpSpPr>
          <a:xfrm>
            <a:off x="6701108" y="444149"/>
            <a:ext cx="3281092" cy="1575151"/>
            <a:chOff x="6701108" y="444149"/>
            <a:chExt cx="3281092" cy="1575151"/>
          </a:xfrm>
        </p:grpSpPr>
        <p:pic>
          <p:nvPicPr>
            <p:cNvPr id="7" name="Picture 7"/>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011856">
              <a:off x="6701108" y="444149"/>
              <a:ext cx="1904834" cy="984958"/>
            </a:xfrm>
            <a:prstGeom prst="rect">
              <a:avLst/>
            </a:prstGeom>
          </p:spPr>
        </p:pic>
        <p:sp>
          <p:nvSpPr>
            <p:cNvPr id="12" name="Bong bóng Lời nói: Hình bầu dục 11">
              <a:extLst>
                <a:ext uri="{FF2B5EF4-FFF2-40B4-BE49-F238E27FC236}">
                  <a16:creationId xmlns:a16="http://schemas.microsoft.com/office/drawing/2014/main" id="{F7308900-2A86-E727-12C3-066B3D33FE34}"/>
                </a:ext>
              </a:extLst>
            </p:cNvPr>
            <p:cNvSpPr/>
            <p:nvPr/>
          </p:nvSpPr>
          <p:spPr>
            <a:xfrm>
              <a:off x="7653525" y="647700"/>
              <a:ext cx="2328675" cy="1371600"/>
            </a:xfrm>
            <a:prstGeom prst="wedgeEllipseCallout">
              <a:avLst/>
            </a:prstGeom>
            <a:solidFill>
              <a:srgbClr val="EE8A4F"/>
            </a:solidFill>
            <a:ln>
              <a:solidFill>
                <a:srgbClr val="EE8A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17" name="Hộp Văn bản 16">
                <a:extLst>
                  <a:ext uri="{FF2B5EF4-FFF2-40B4-BE49-F238E27FC236}">
                    <a16:creationId xmlns:a16="http://schemas.microsoft.com/office/drawing/2014/main" id="{1BE22E08-25BF-1CE7-B9B9-D98CC2A4E708}"/>
                  </a:ext>
                </a:extLst>
              </p:cNvPr>
              <p:cNvSpPr txBox="1"/>
              <p:nvPr/>
            </p:nvSpPr>
            <p:spPr>
              <a:xfrm>
                <a:off x="3244486" y="6667500"/>
                <a:ext cx="11799027" cy="3193054"/>
              </a:xfrm>
              <a:prstGeom prst="rect">
                <a:avLst/>
              </a:prstGeom>
              <a:noFill/>
            </p:spPr>
            <p:txBody>
              <a:bodyPr wrap="square">
                <a:spAutoFit/>
              </a:bodyPr>
              <a:lstStyle/>
              <a:p>
                <a:pPr marL="0" marR="0">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Vì </a:t>
                </a:r>
                <a14:m>
                  <m:oMath xmlns:m="http://schemas.openxmlformats.org/officeDocument/2006/math">
                    <m:r>
                      <a:rPr lang="nl-NL" sz="4000" i="1" smtClean="0">
                        <a:effectLst/>
                        <a:latin typeface="Cambria Math" panose="02040503050406030204" pitchFamily="18" charset="0"/>
                        <a:ea typeface="Cambria Math" panose="02040503050406030204" pitchFamily="18" charset="0"/>
                        <a:cs typeface="Arial" panose="020B0604020202020204" pitchFamily="34" charset="0"/>
                      </a:rPr>
                      <m:t>∆</m:t>
                    </m:r>
                    <m:r>
                      <a:rPr lang="en-US" sz="4000" b="0" i="1" smtClean="0">
                        <a:effectLst/>
                        <a:latin typeface="Cambria Math" panose="02040503050406030204" pitchFamily="18" charset="0"/>
                        <a:ea typeface="Cambria Math" panose="02040503050406030204" pitchFamily="18" charset="0"/>
                        <a:cs typeface="Arial" panose="020B0604020202020204" pitchFamily="34" charset="0"/>
                      </a:rPr>
                      <m:t>𝐴𝐵𝐶</m:t>
                    </m:r>
                    <m:r>
                      <a:rPr lang="en-US" sz="4000" b="0" i="1" smtClean="0">
                        <a:effectLst/>
                        <a:latin typeface="Cambria Math" panose="02040503050406030204" pitchFamily="18" charset="0"/>
                        <a:ea typeface="Cambria Math" panose="02040503050406030204" pitchFamily="18" charset="0"/>
                        <a:cs typeface="Arial" panose="020B0604020202020204" pitchFamily="34" charset="0"/>
                      </a:rPr>
                      <m:t>=∆</m:t>
                    </m:r>
                    <m:r>
                      <a:rPr lang="en-US" sz="4000" b="0" i="1" smtClean="0">
                        <a:effectLst/>
                        <a:latin typeface="Cambria Math" panose="02040503050406030204" pitchFamily="18" charset="0"/>
                        <a:ea typeface="Cambria Math" panose="02040503050406030204" pitchFamily="18" charset="0"/>
                        <a:cs typeface="Arial" panose="020B0604020202020204" pitchFamily="34" charset="0"/>
                      </a:rPr>
                      <m:t>𝐷𝐸𝐹</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nên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𝐸𝐹</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𝐵𝐶</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=4</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𝑐𝑚</m:t>
                    </m:r>
                  </m:oMath>
                </a14:m>
                <a:r>
                  <a:rPr lang="en-US" sz="4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𝐴</m:t>
                        </m:r>
                      </m:e>
                    </m:acc>
                    <m:r>
                      <a:rPr lang="en-US" sz="4000" b="0" i="1" smtClean="0">
                        <a:latin typeface="Cambria Math" panose="02040503050406030204" pitchFamily="18" charset="0"/>
                        <a:cs typeface="Arial" panose="020B0604020202020204" pitchFamily="34" charset="0"/>
                      </a:rPr>
                      <m:t>=</m:t>
                    </m:r>
                    <m:acc>
                      <m:accPr>
                        <m:chr m:val="̂"/>
                        <m:ctrlPr>
                          <a:rPr lang="en-US" sz="4000" b="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𝐷</m:t>
                        </m:r>
                      </m:e>
                    </m:acc>
                  </m:oMath>
                </a14:m>
                <a:endParaRPr lang="en-US" sz="4000" dirty="0">
                  <a:latin typeface="Arial" panose="020B0604020202020204" pitchFamily="34" charset="0"/>
                  <a:ea typeface="Times New Roman" panose="02020603050405020304" pitchFamily="18" charset="0"/>
                  <a:cs typeface="Arial" panose="020B0604020202020204" pitchFamily="34" charset="0"/>
                </a:endParaRPr>
              </a:p>
              <a:p>
                <a:pPr marL="0" marR="0">
                  <a:lnSpc>
                    <a:spcPct val="150000"/>
                  </a:lnSpc>
                  <a:spcBef>
                    <a:spcPts val="600"/>
                  </a:spcBef>
                  <a:spcAft>
                    <a:spcPts val="800"/>
                  </a:spcAft>
                  <a:tabLst>
                    <a:tab pos="360045" algn="l"/>
                    <a:tab pos="720090" algn="l"/>
                  </a:tabLst>
                </a:pPr>
                <a:r>
                  <a:rPr lang="en-US" sz="4000" dirty="0">
                    <a:effectLst/>
                    <a:latin typeface="Arial" panose="020B0604020202020204" pitchFamily="34" charset="0"/>
                    <a:ea typeface="Cambria Math" panose="02040503050406030204" pitchFamily="18" charset="0"/>
                    <a:cs typeface="Arial" panose="020B0604020202020204" pitchFamily="34" charset="0"/>
                  </a:rPr>
                  <a:t>Ta </a:t>
                </a:r>
                <a:r>
                  <a:rPr lang="en-US" sz="4000" dirty="0" err="1">
                    <a:effectLst/>
                    <a:latin typeface="Arial" panose="020B0604020202020204" pitchFamily="34" charset="0"/>
                    <a:ea typeface="Cambria Math" panose="02040503050406030204" pitchFamily="18" charset="0"/>
                    <a:cs typeface="Arial" panose="020B0604020202020204" pitchFamily="34" charset="0"/>
                  </a:rPr>
                  <a:t>có</a:t>
                </a:r>
                <a:r>
                  <a:rPr lang="en-US" sz="4000" dirty="0">
                    <a:effectLst/>
                    <a:latin typeface="Arial" panose="020B0604020202020204" pitchFamily="34" charset="0"/>
                    <a:ea typeface="Cambria Math" panose="02040503050406030204" pitchFamily="18"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=18</m:t>
                    </m:r>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0°</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𝐵</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𝐶</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=18</m:t>
                    </m:r>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0°</m:t>
                    </m:r>
                    <m:r>
                      <a:rPr lang="nl-NL" sz="4000" i="1">
                        <a:effectLst/>
                        <a:latin typeface="Cambria Math" panose="02040503050406030204" pitchFamily="18" charset="0"/>
                        <a:ea typeface="Cambria Math" panose="02040503050406030204" pitchFamily="18" charset="0"/>
                        <a:cs typeface="Cambria Math" panose="02040503050406030204" pitchFamily="18" charset="0"/>
                      </a:rPr>
                      <m:t>−4</m:t>
                    </m:r>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0°</m:t>
                    </m:r>
                    <m:r>
                      <a:rPr lang="nl-NL" sz="4000" i="1">
                        <a:effectLst/>
                        <a:latin typeface="Cambria Math" panose="02040503050406030204" pitchFamily="18" charset="0"/>
                        <a:ea typeface="Cambria Math" panose="02040503050406030204" pitchFamily="18" charset="0"/>
                        <a:cs typeface="Cambria Math" panose="02040503050406030204" pitchFamily="18" charset="0"/>
                      </a:rPr>
                      <m:t>−6</m:t>
                    </m:r>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0°</m:t>
                    </m:r>
                    <m:r>
                      <a:rPr lang="nl-NL" sz="4000" i="1">
                        <a:effectLst/>
                        <a:latin typeface="Cambria Math" panose="02040503050406030204" pitchFamily="18" charset="0"/>
                        <a:ea typeface="Cambria Math" panose="02040503050406030204" pitchFamily="18" charset="0"/>
                        <a:cs typeface="Cambria Math" panose="02040503050406030204" pitchFamily="18" charset="0"/>
                      </a:rPr>
                      <m:t>=10</m:t>
                    </m:r>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0°</m:t>
                    </m:r>
                  </m:oMath>
                </a14:m>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nSpc>
                    <a:spcPct val="150000"/>
                  </a:lnSpc>
                  <a:spcBef>
                    <a:spcPts val="600"/>
                  </a:spcBef>
                  <a:spcAft>
                    <a:spcPts val="800"/>
                  </a:spcAft>
                  <a:tabLst>
                    <a:tab pos="360045" algn="l"/>
                    <a:tab pos="720090" algn="l"/>
                  </a:tabLst>
                </a:pPr>
                <a:r>
                  <a:rPr lang="en-US" sz="4000" dirty="0">
                    <a:effectLst/>
                    <a:latin typeface="Arial" panose="020B0604020202020204" pitchFamily="34" charset="0"/>
                    <a:ea typeface="Cambria Math" panose="02040503050406030204" pitchFamily="18" charset="0"/>
                    <a:cs typeface="Arial" panose="020B0604020202020204" pitchFamily="34" charset="0"/>
                  </a:rPr>
                  <a:t>hay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𝐸𝐷𝐹</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=10</m:t>
                    </m:r>
                    <m:sSup>
                      <m:sSup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a:effectLst/>
                            <a:latin typeface="Cambria Math" panose="02040503050406030204" pitchFamily="18" charset="0"/>
                            <a:ea typeface="Cambria Math" panose="02040503050406030204" pitchFamily="18" charset="0"/>
                            <a:cs typeface="Cambria Math" panose="02040503050406030204" pitchFamily="18" charset="0"/>
                          </a:rPr>
                          <m:t>0</m:t>
                        </m:r>
                      </m:e>
                      <m:sup>
                        <m:r>
                          <a:rPr lang="nl-NL" sz="4000" i="1">
                            <a:effectLst/>
                            <a:latin typeface="Cambria Math" panose="02040503050406030204" pitchFamily="18" charset="0"/>
                            <a:ea typeface="Cambria Math" panose="02040503050406030204" pitchFamily="18" charset="0"/>
                            <a:cs typeface="Cambria Math" panose="02040503050406030204" pitchFamily="18" charset="0"/>
                          </a:rPr>
                          <m:t>𝑜</m:t>
                        </m:r>
                      </m:sup>
                    </m:sSup>
                  </m:oMath>
                </a14:m>
                <a:r>
                  <a:rPr lang="nl-NL"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7" name="Hộp Văn bản 16">
                <a:extLst>
                  <a:ext uri="{FF2B5EF4-FFF2-40B4-BE49-F238E27FC236}">
                    <a16:creationId xmlns:a16="http://schemas.microsoft.com/office/drawing/2014/main" id="{1BE22E08-25BF-1CE7-B9B9-D98CC2A4E708}"/>
                  </a:ext>
                </a:extLst>
              </p:cNvPr>
              <p:cNvSpPr txBox="1">
                <a:spLocks noRot="1" noChangeAspect="1" noMove="1" noResize="1" noEditPoints="1" noAdjustHandles="1" noChangeArrowheads="1" noChangeShapeType="1" noTextEdit="1"/>
              </p:cNvSpPr>
              <p:nvPr/>
            </p:nvSpPr>
            <p:spPr>
              <a:xfrm>
                <a:off x="3244486" y="6667500"/>
                <a:ext cx="11799027" cy="3193054"/>
              </a:xfrm>
              <a:prstGeom prst="rect">
                <a:avLst/>
              </a:prstGeom>
              <a:blipFill>
                <a:blip r:embed="rId13"/>
                <a:stretch>
                  <a:fillRect l="-1808" b="-7061"/>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Effect transition="in" filter="dissolve">
                                      <p:cBhvr>
                                        <p:cTn id="17" dur="500"/>
                                        <p:tgtEl>
                                          <p:spTgt spid="1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7">
                                            <p:txEl>
                                              <p:pRg st="1" end="1"/>
                                            </p:txEl>
                                          </p:spTgt>
                                        </p:tgtEl>
                                        <p:attrNameLst>
                                          <p:attrName>style.visibility</p:attrName>
                                        </p:attrNameLst>
                                      </p:cBhvr>
                                      <p:to>
                                        <p:strVal val="visible"/>
                                      </p:to>
                                    </p:set>
                                    <p:animEffect transition="in" filter="dissolve">
                                      <p:cBhvr>
                                        <p:cTn id="22" dur="500"/>
                                        <p:tgtEl>
                                          <p:spTgt spid="1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7">
                                            <p:txEl>
                                              <p:pRg st="2" end="2"/>
                                            </p:txEl>
                                          </p:spTgt>
                                        </p:tgtEl>
                                        <p:attrNameLst>
                                          <p:attrName>style.visibility</p:attrName>
                                        </p:attrNameLst>
                                      </p:cBhvr>
                                      <p:to>
                                        <p:strVal val="visible"/>
                                      </p:to>
                                    </p:set>
                                    <p:animEffect transition="in" filter="dissolve">
                                      <p:cBhvr>
                                        <p:cTn id="27"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2838632">
            <a:off x="16557484" y="183731"/>
            <a:ext cx="2170454" cy="1218167"/>
          </a:xfrm>
          <a:prstGeom prst="rect">
            <a:avLst/>
          </a:prstGeom>
        </p:spPr>
      </p:pic>
      <p:pic>
        <p:nvPicPr>
          <p:cNvPr id="8" name="Picture 8"/>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676741">
            <a:off x="-201222" y="1740825"/>
            <a:ext cx="1496634" cy="1554344"/>
          </a:xfrm>
          <a:prstGeom prst="rect">
            <a:avLst/>
          </a:prstGeom>
        </p:spPr>
      </p:pic>
      <p:pic>
        <p:nvPicPr>
          <p:cNvPr id="9" name="Picture 9"/>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05649">
            <a:off x="-46516" y="7053513"/>
            <a:ext cx="4183195" cy="3048503"/>
          </a:xfrm>
          <a:prstGeom prst="rect">
            <a:avLst/>
          </a:prstGeom>
        </p:spPr>
      </p:pic>
      <p:pic>
        <p:nvPicPr>
          <p:cNvPr id="10" name="Picture 10"/>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839886">
            <a:off x="15971352" y="9091205"/>
            <a:ext cx="3059459" cy="784334"/>
          </a:xfrm>
          <a:prstGeom prst="rect">
            <a:avLst/>
          </a:prstGeom>
        </p:spPr>
      </p:pic>
      <p:pic>
        <p:nvPicPr>
          <p:cNvPr id="11" name="Picture 11"/>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1067714" y="231124"/>
            <a:ext cx="3229617" cy="405170"/>
          </a:xfrm>
          <a:prstGeom prst="rect">
            <a:avLst/>
          </a:prstGeom>
        </p:spPr>
      </p:pic>
      <p:sp>
        <p:nvSpPr>
          <p:cNvPr id="4" name="Hộp Văn bản 3">
            <a:extLst>
              <a:ext uri="{FF2B5EF4-FFF2-40B4-BE49-F238E27FC236}">
                <a16:creationId xmlns:a16="http://schemas.microsoft.com/office/drawing/2014/main" id="{976B40C0-D588-EECC-F135-498FBA30F323}"/>
              </a:ext>
            </a:extLst>
          </p:cNvPr>
          <p:cNvSpPr txBox="1"/>
          <p:nvPr/>
        </p:nvSpPr>
        <p:spPr>
          <a:xfrm>
            <a:off x="1810860" y="306154"/>
            <a:ext cx="14097000" cy="2171428"/>
          </a:xfrm>
          <a:prstGeom prst="rect">
            <a:avLst/>
          </a:prstGeom>
          <a:noFill/>
        </p:spPr>
        <p:txBody>
          <a:bodyPr wrap="square" rtlCol="0">
            <a:spAutoFit/>
          </a:bodyPr>
          <a:lstStyle/>
          <a:p>
            <a:pPr algn="just">
              <a:lnSpc>
                <a:spcPct val="150000"/>
              </a:lnSpc>
            </a:pPr>
            <a:r>
              <a:rPr lang="en-US" sz="4800" b="1" dirty="0">
                <a:solidFill>
                  <a:schemeClr val="accent2">
                    <a:lumMod val="75000"/>
                  </a:schemeClr>
                </a:solidFill>
                <a:latin typeface="Arial" panose="020B0604020202020204" pitchFamily="34" charset="0"/>
                <a:cs typeface="Arial" panose="020B0604020202020204" pitchFamily="34" charset="0"/>
              </a:rPr>
              <a:t>II. TRƯỜNG HỢP BẰNG NHAU THỨ NHẤT CỦA TAM GIÁC: CẠNH – CẠNH – CẠNH (C.C.C)</a:t>
            </a:r>
          </a:p>
        </p:txBody>
      </p:sp>
      <p:sp>
        <p:nvSpPr>
          <p:cNvPr id="12" name="Hình chữ nhật: Góc Tròn 11">
            <a:extLst>
              <a:ext uri="{FF2B5EF4-FFF2-40B4-BE49-F238E27FC236}">
                <a16:creationId xmlns:a16="http://schemas.microsoft.com/office/drawing/2014/main" id="{E470CC45-6A10-3E73-E44C-8E68440389DC}"/>
              </a:ext>
            </a:extLst>
          </p:cNvPr>
          <p:cNvSpPr/>
          <p:nvPr/>
        </p:nvSpPr>
        <p:spPr>
          <a:xfrm>
            <a:off x="8321257" y="3049061"/>
            <a:ext cx="1645485" cy="10668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Arial" panose="020B0604020202020204" pitchFamily="34" charset="0"/>
                <a:cs typeface="Arial" panose="020B0604020202020204" pitchFamily="34" charset="0"/>
              </a:rPr>
              <a:t>HĐ2</a:t>
            </a:r>
          </a:p>
        </p:txBody>
      </p:sp>
      <mc:AlternateContent xmlns:mc="http://schemas.openxmlformats.org/markup-compatibility/2006" xmlns:a14="http://schemas.microsoft.com/office/drawing/2010/main">
        <mc:Choice Requires="a14">
          <p:sp>
            <p:nvSpPr>
              <p:cNvPr id="13" name="Hộp Văn bản 12">
                <a:extLst>
                  <a:ext uri="{FF2B5EF4-FFF2-40B4-BE49-F238E27FC236}">
                    <a16:creationId xmlns:a16="http://schemas.microsoft.com/office/drawing/2014/main" id="{9E6EDB5E-7202-0EDB-5E0B-D4F4E36EB4DE}"/>
                  </a:ext>
                </a:extLst>
              </p:cNvPr>
              <p:cNvSpPr txBox="1"/>
              <p:nvPr/>
            </p:nvSpPr>
            <p:spPr>
              <a:xfrm>
                <a:off x="1676400" y="4110418"/>
                <a:ext cx="14935200" cy="551824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Vẽ</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m:t>
                    </m:r>
                    <m:r>
                      <a:rPr lang="en-US" sz="4000" i="1" dirty="0" smtClean="0">
                        <a:latin typeface="Cambria Math" panose="02040503050406030204" pitchFamily="18" charset="0"/>
                        <a:cs typeface="Arial" panose="020B0604020202020204" pitchFamily="34" charset="0"/>
                      </a:rPr>
                      <m:t>=5 </m:t>
                    </m:r>
                    <m:r>
                      <a:rPr lang="en-US" sz="4000" i="1" dirty="0" smtClean="0">
                        <a:latin typeface="Cambria Math" panose="02040503050406030204" pitchFamily="18" charset="0"/>
                        <a:cs typeface="Arial" panose="020B0604020202020204" pitchFamily="34" charset="0"/>
                      </a:rPr>
                      <m:t>𝑐𝑚</m:t>
                    </m:r>
                  </m:oMath>
                </a14:m>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𝐴𝐶</m:t>
                    </m:r>
                    <m:r>
                      <a:rPr lang="en-US" sz="4000" i="1" dirty="0" smtClean="0">
                        <a:latin typeface="Cambria Math" panose="02040503050406030204" pitchFamily="18" charset="0"/>
                        <a:cs typeface="Arial" panose="020B0604020202020204" pitchFamily="34" charset="0"/>
                      </a:rPr>
                      <m:t>=4 </m:t>
                    </m:r>
                    <m:r>
                      <a:rPr lang="en-US" sz="4000" i="1" dirty="0" smtClean="0">
                        <a:latin typeface="Cambria Math" panose="02040503050406030204" pitchFamily="18" charset="0"/>
                        <a:cs typeface="Arial" panose="020B0604020202020204" pitchFamily="34" charset="0"/>
                      </a:rPr>
                      <m:t>𝑐𝑚</m:t>
                    </m:r>
                  </m:oMath>
                </a14:m>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𝐵𝐶</m:t>
                    </m:r>
                    <m:r>
                      <a:rPr lang="en-US" sz="4000" i="1" dirty="0" smtClean="0">
                        <a:latin typeface="Cambria Math" panose="02040503050406030204" pitchFamily="18" charset="0"/>
                        <a:cs typeface="Arial" panose="020B0604020202020204" pitchFamily="34" charset="0"/>
                      </a:rPr>
                      <m:t>=6 </m:t>
                    </m:r>
                    <m:r>
                      <a:rPr lang="en-US" sz="4000" i="1" dirty="0" smtClean="0">
                        <a:latin typeface="Cambria Math" panose="02040503050406030204" pitchFamily="18" charset="0"/>
                        <a:cs typeface="Arial" panose="020B0604020202020204" pitchFamily="34" charset="0"/>
                      </a:rPr>
                      <m:t>𝑐𝑚</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bước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a:t>
                </a:r>
              </a:p>
              <a:p>
                <a:pPr marL="571500" indent="-571500" algn="just">
                  <a:lnSpc>
                    <a:spcPct val="150000"/>
                  </a:lnSpc>
                  <a:buFont typeface="Symbol" panose="05050102010706020507" pitchFamily="18" charset="2"/>
                  <a:buChar char="-"/>
                </a:pPr>
                <a:r>
                  <a:rPr lang="en-US" sz="4000" dirty="0" err="1">
                    <a:latin typeface="Arial" panose="020B0604020202020204" pitchFamily="34" charset="0"/>
                    <a:cs typeface="Arial" panose="020B0604020202020204" pitchFamily="34" charset="0"/>
                  </a:rPr>
                  <a:t>Dùng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thước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vạch</a:t>
                </a:r>
                <a:r>
                  <a:rPr lang="en-US" sz="4000" dirty="0">
                    <a:latin typeface="Arial" panose="020B0604020202020204" pitchFamily="34" charset="0"/>
                    <a:cs typeface="Arial" panose="020B0604020202020204" pitchFamily="34" charset="0"/>
                  </a:rPr>
                  <a:t> chia </a:t>
                </a:r>
                <a:r>
                  <a:rPr lang="en-US" sz="4000" dirty="0" err="1">
                    <a:latin typeface="Arial" panose="020B0604020202020204" pitchFamily="34" charset="0"/>
                    <a:cs typeface="Arial" panose="020B0604020202020204" pitchFamily="34" charset="0"/>
                  </a:rPr>
                  <a:t>vẽ</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đoạn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thẳng</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𝐵𝐶</m:t>
                    </m:r>
                    <m:r>
                      <a:rPr lang="en-US" sz="4000" i="1" dirty="0" smtClean="0">
                        <a:latin typeface="Cambria Math" panose="02040503050406030204" pitchFamily="18" charset="0"/>
                        <a:cs typeface="Arial" panose="020B0604020202020204" pitchFamily="34" charset="0"/>
                      </a:rPr>
                      <m:t>=6 </m:t>
                    </m:r>
                    <m:r>
                      <a:rPr lang="en-US" sz="4000" i="1" dirty="0" smtClean="0">
                        <a:latin typeface="Cambria Math" panose="02040503050406030204" pitchFamily="18" charset="0"/>
                        <a:cs typeface="Arial" panose="020B0604020202020204" pitchFamily="34" charset="0"/>
                      </a:rPr>
                      <m:t>𝑐𝑚</m:t>
                    </m:r>
                  </m:oMath>
                </a14:m>
                <a:r>
                  <a:rPr lang="en-US" sz="4000" dirty="0">
                    <a:latin typeface="Arial" panose="020B0604020202020204" pitchFamily="34" charset="0"/>
                    <a:cs typeface="Arial" panose="020B0604020202020204" pitchFamily="34" charset="0"/>
                  </a:rPr>
                  <a:t>.</a:t>
                </a:r>
              </a:p>
              <a:p>
                <a:pPr marL="571500" indent="-571500" algn="just">
                  <a:lnSpc>
                    <a:spcPct val="150000"/>
                  </a:lnSpc>
                  <a:buFont typeface="Symbol" panose="05050102010706020507" pitchFamily="18" charset="2"/>
                  <a:buChar char="-"/>
                </a:pPr>
                <a:r>
                  <a:rPr lang="en-US" sz="4000" dirty="0" err="1">
                    <a:latin typeface="Arial" panose="020B0604020202020204" pitchFamily="34" charset="0"/>
                    <a:cs typeface="Arial" panose="020B0604020202020204" pitchFamily="34" charset="0"/>
                  </a:rPr>
                  <a:t>Vẽ</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tròn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tâm</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kính</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5 </m:t>
                    </m:r>
                    <m:r>
                      <a:rPr lang="en-US" sz="4000" i="1" dirty="0" smtClean="0">
                        <a:latin typeface="Cambria Math" panose="02040503050406030204" pitchFamily="18" charset="0"/>
                        <a:cs typeface="Arial" panose="020B0604020202020204" pitchFamily="34" charset="0"/>
                      </a:rPr>
                      <m:t>𝑐𝑚</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tròn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tâm</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kính</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4 </m:t>
                    </m:r>
                    <m:r>
                      <a:rPr lang="en-US" sz="4000" i="1" dirty="0" smtClean="0">
                        <a:latin typeface="Cambria Math" panose="02040503050406030204" pitchFamily="18" charset="0"/>
                        <a:cs typeface="Arial" panose="020B0604020202020204" pitchFamily="34" charset="0"/>
                      </a:rPr>
                      <m:t>𝑐𝑚</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tròn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cắt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m:t>
                    </m:r>
                  </m:oMath>
                </a14:m>
                <a:r>
                  <a:rPr lang="en-US" sz="4000" dirty="0">
                    <a:latin typeface="Arial" panose="020B0604020202020204" pitchFamily="34" charset="0"/>
                    <a:cs typeface="Arial" panose="020B0604020202020204" pitchFamily="34" charset="0"/>
                  </a:rPr>
                  <a:t>.</a:t>
                </a:r>
              </a:p>
              <a:p>
                <a:pPr marL="571500" indent="-571500" algn="just">
                  <a:lnSpc>
                    <a:spcPct val="150000"/>
                  </a:lnSpc>
                  <a:buFont typeface="Symbol" panose="05050102010706020507" pitchFamily="18" charset="2"/>
                  <a:buChar char="-"/>
                </a:pPr>
                <a:r>
                  <a:rPr lang="en-US" sz="4000" dirty="0" err="1">
                    <a:latin typeface="Arial" panose="020B0604020202020204" pitchFamily="34" charset="0"/>
                    <a:cs typeface="Arial" panose="020B0604020202020204" pitchFamily="34" charset="0"/>
                  </a:rPr>
                  <a:t>Vẽ</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đoạn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thẳng</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m:t>
                    </m:r>
                    <m:r>
                      <a:rPr lang="en-US" sz="4000" i="1" dirty="0" smtClean="0">
                        <a:latin typeface="Cambria Math" panose="02040503050406030204" pitchFamily="18" charset="0"/>
                        <a:cs typeface="Arial" panose="020B0604020202020204" pitchFamily="34" charset="0"/>
                      </a:rPr>
                      <m:t>, </m:t>
                    </m:r>
                    <m:r>
                      <a:rPr lang="en-US" sz="4000" i="1" dirty="0" smtClean="0">
                        <a:latin typeface="Cambria Math" panose="02040503050406030204" pitchFamily="18" charset="0"/>
                        <a:cs typeface="Arial" panose="020B0604020202020204" pitchFamily="34" charset="0"/>
                      </a:rPr>
                      <m:t>𝐴𝐶</m:t>
                    </m:r>
                  </m:oMath>
                </a14:m>
                <a:r>
                  <a:rPr lang="en-US" sz="4000" dirty="0">
                    <a:latin typeface="Arial" panose="020B0604020202020204" pitchFamily="34" charset="0"/>
                    <a:cs typeface="Arial" panose="020B0604020202020204" pitchFamily="34" charset="0"/>
                  </a:rPr>
                  <a:t> ta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𝐴𝐵𝐶</m:t>
                    </m:r>
                  </m:oMath>
                </a14:m>
                <a:r>
                  <a:rPr lang="en-US" sz="4000" dirty="0">
                    <a:latin typeface="Arial" panose="020B0604020202020204" pitchFamily="34" charset="0"/>
                    <a:cs typeface="Arial" panose="020B0604020202020204" pitchFamily="34" charset="0"/>
                  </a:rPr>
                  <a:t>.</a:t>
                </a:r>
              </a:p>
            </p:txBody>
          </p:sp>
        </mc:Choice>
        <mc:Fallback xmlns="">
          <p:sp>
            <p:nvSpPr>
              <p:cNvPr id="13" name="Hộp Văn bản 12">
                <a:extLst>
                  <a:ext uri="{FF2B5EF4-FFF2-40B4-BE49-F238E27FC236}">
                    <a16:creationId xmlns:a16="http://schemas.microsoft.com/office/drawing/2014/main" id="{9E6EDB5E-7202-0EDB-5E0B-D4F4E36EB4DE}"/>
                  </a:ext>
                </a:extLst>
              </p:cNvPr>
              <p:cNvSpPr txBox="1">
                <a:spLocks noRot="1" noChangeAspect="1" noMove="1" noResize="1" noEditPoints="1" noAdjustHandles="1" noChangeArrowheads="1" noChangeShapeType="1" noTextEdit="1"/>
              </p:cNvSpPr>
              <p:nvPr/>
            </p:nvSpPr>
            <p:spPr>
              <a:xfrm>
                <a:off x="1676400" y="4110418"/>
                <a:ext cx="14935200" cy="5518242"/>
              </a:xfrm>
              <a:prstGeom prst="rect">
                <a:avLst/>
              </a:prstGeom>
              <a:blipFill>
                <a:blip r:embed="rId12"/>
                <a:stretch>
                  <a:fillRect l="-1469" r="-1429" b="-3753"/>
                </a:stretch>
              </a:blipFill>
            </p:spPr>
            <p:txBody>
              <a:bodyPr/>
              <a:lstStyle/>
              <a:p>
                <a:r>
                  <a:rPr lang="en-US">
                    <a:noFill/>
                  </a:rPr>
                  <a:t> </a:t>
                </a:r>
              </a:p>
            </p:txBody>
          </p:sp>
        </mc:Fallback>
      </mc:AlternateContent>
    </p:spTree>
    <p:extLst>
      <p:ext uri="{BB962C8B-B14F-4D97-AF65-F5344CB8AC3E}">
        <p14:creationId xmlns:p14="http://schemas.microsoft.com/office/powerpoint/2010/main" val="588650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randombar(horizontal)">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16" dur="500"/>
                                        <p:tgtEl>
                                          <p:spTgt spid="1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3">
                                            <p:txEl>
                                              <p:pRg st="1" end="1"/>
                                            </p:txEl>
                                          </p:spTgt>
                                        </p:tgtEl>
                                        <p:attrNameLst>
                                          <p:attrName>style.visibility</p:attrName>
                                        </p:attrNameLst>
                                      </p:cBhvr>
                                      <p:to>
                                        <p:strVal val="visible"/>
                                      </p:to>
                                    </p:set>
                                    <p:animEffect transition="in" filter="randombar(horizontal)">
                                      <p:cBhvr>
                                        <p:cTn id="21" dur="500"/>
                                        <p:tgtEl>
                                          <p:spTgt spid="1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13">
                                            <p:txEl>
                                              <p:pRg st="2" end="2"/>
                                            </p:txEl>
                                          </p:spTgt>
                                        </p:tgtEl>
                                        <p:attrNameLst>
                                          <p:attrName>style.visibility</p:attrName>
                                        </p:attrNameLst>
                                      </p:cBhvr>
                                      <p:to>
                                        <p:strVal val="visible"/>
                                      </p:to>
                                    </p:set>
                                    <p:animEffect transition="in" filter="randombar(horizontal)">
                                      <p:cBhvr>
                                        <p:cTn id="26" dur="500"/>
                                        <p:tgtEl>
                                          <p:spTgt spid="1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13">
                                            <p:txEl>
                                              <p:pRg st="3" end="3"/>
                                            </p:txEl>
                                          </p:spTgt>
                                        </p:tgtEl>
                                        <p:attrNameLst>
                                          <p:attrName>style.visibility</p:attrName>
                                        </p:attrNameLst>
                                      </p:cBhvr>
                                      <p:to>
                                        <p:strVal val="visible"/>
                                      </p:to>
                                    </p:set>
                                    <p:animEffect transition="in" filter="randombar(horizontal)">
                                      <p:cBhvr>
                                        <p:cTn id="31"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grpSp>
        <p:nvGrpSpPr>
          <p:cNvPr id="4" name="Nhóm 3">
            <a:extLst>
              <a:ext uri="{FF2B5EF4-FFF2-40B4-BE49-F238E27FC236}">
                <a16:creationId xmlns:a16="http://schemas.microsoft.com/office/drawing/2014/main" id="{B5C696A7-9585-8818-9EE8-9446A906A422}"/>
              </a:ext>
            </a:extLst>
          </p:cNvPr>
          <p:cNvGrpSpPr/>
          <p:nvPr/>
        </p:nvGrpSpPr>
        <p:grpSpPr>
          <a:xfrm>
            <a:off x="1981200" y="289802"/>
            <a:ext cx="13855277" cy="9707396"/>
            <a:chOff x="3849560" y="1960218"/>
            <a:chExt cx="10588881" cy="6366564"/>
          </a:xfrm>
        </p:grpSpPr>
        <p:pic>
          <p:nvPicPr>
            <p:cNvPr id="2" name="Picture 2"/>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3849560" y="1960218"/>
              <a:ext cx="10588881" cy="6366564"/>
            </a:xfrm>
            <a:prstGeom prst="rect">
              <a:avLst/>
            </a:prstGeom>
          </p:spPr>
        </p:pic>
        <p:pic>
          <p:nvPicPr>
            <p:cNvPr id="3" name="Picture 3"/>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175637" y="2156271"/>
              <a:ext cx="10028748" cy="6029785"/>
            </a:xfrm>
            <a:prstGeom prst="rect">
              <a:avLst/>
            </a:prstGeom>
          </p:spPr>
        </p:pic>
      </p:grpSp>
      <p:pic>
        <p:nvPicPr>
          <p:cNvPr id="5" name="Picture 5"/>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361076">
            <a:off x="8197062" y="843245"/>
            <a:ext cx="3283569" cy="1177645"/>
          </a:xfrm>
          <a:prstGeom prst="rect">
            <a:avLst/>
          </a:prstGeom>
        </p:spPr>
      </p:pic>
      <p:pic>
        <p:nvPicPr>
          <p:cNvPr id="6" name="Picture 6"/>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148700" y="4266494"/>
            <a:ext cx="1860582" cy="4991806"/>
          </a:xfrm>
          <a:prstGeom prst="rect">
            <a:avLst/>
          </a:prstGeom>
        </p:spPr>
      </p:pic>
      <p:pic>
        <p:nvPicPr>
          <p:cNvPr id="7" name="Picture 7"/>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6563968" flipH="1">
            <a:off x="16024772" y="379446"/>
            <a:ext cx="1013961" cy="2058803"/>
          </a:xfrm>
          <a:prstGeom prst="rect">
            <a:avLst/>
          </a:prstGeom>
        </p:spPr>
      </p:pic>
      <p:pic>
        <p:nvPicPr>
          <p:cNvPr id="8" name="Picture 8"/>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868109">
            <a:off x="451470" y="7766911"/>
            <a:ext cx="3059459" cy="784334"/>
          </a:xfrm>
          <a:prstGeom prst="rect">
            <a:avLst/>
          </a:prstGeom>
        </p:spPr>
      </p:pic>
      <p:pic>
        <p:nvPicPr>
          <p:cNvPr id="9" name="Picture 9"/>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307825">
            <a:off x="664993" y="1279267"/>
            <a:ext cx="727411" cy="1343946"/>
          </a:xfrm>
          <a:prstGeom prst="rect">
            <a:avLst/>
          </a:prstGeom>
        </p:spPr>
      </p:pic>
      <p:pic>
        <p:nvPicPr>
          <p:cNvPr id="10" name="Picture 10"/>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8962143">
            <a:off x="13183881" y="8780825"/>
            <a:ext cx="2509116" cy="1250353"/>
          </a:xfrm>
          <a:prstGeom prst="rect">
            <a:avLst/>
          </a:prstGeom>
        </p:spPr>
      </p:pic>
      <p:pic>
        <p:nvPicPr>
          <p:cNvPr id="11" name="Hình ảnh 10">
            <a:extLst>
              <a:ext uri="{FF2B5EF4-FFF2-40B4-BE49-F238E27FC236}">
                <a16:creationId xmlns:a16="http://schemas.microsoft.com/office/drawing/2014/main" id="{760A841E-2641-02E3-02C1-6CCE174720A8}"/>
              </a:ext>
            </a:extLst>
          </p:cNvPr>
          <p:cNvPicPr>
            <a:picLocks noChangeAspect="1"/>
          </p:cNvPicPr>
          <p:nvPr/>
        </p:nvPicPr>
        <p:blipFill>
          <a:blip r:embed="rId10"/>
          <a:stretch>
            <a:fillRect/>
          </a:stretch>
        </p:blipFill>
        <p:spPr>
          <a:xfrm>
            <a:off x="3823699" y="2967862"/>
            <a:ext cx="9004893" cy="5887070"/>
          </a:xfrm>
          <a:prstGeom prst="rect">
            <a:avLst/>
          </a:prstGeom>
        </p:spPr>
      </p:pic>
      <p:sp>
        <p:nvSpPr>
          <p:cNvPr id="12" name="Hộp Văn bản 11">
            <a:extLst>
              <a:ext uri="{FF2B5EF4-FFF2-40B4-BE49-F238E27FC236}">
                <a16:creationId xmlns:a16="http://schemas.microsoft.com/office/drawing/2014/main" id="{D238B431-7E41-285B-2C2A-E71F35CBF7C7}"/>
              </a:ext>
            </a:extLst>
          </p:cNvPr>
          <p:cNvSpPr txBox="1"/>
          <p:nvPr/>
        </p:nvSpPr>
        <p:spPr>
          <a:xfrm>
            <a:off x="8431017" y="1440345"/>
            <a:ext cx="2815661" cy="769441"/>
          </a:xfrm>
          <a:prstGeom prst="rect">
            <a:avLst/>
          </a:prstGeom>
          <a:noFill/>
        </p:spPr>
        <p:txBody>
          <a:bodyPr wrap="square" rtlCol="0">
            <a:spAutoFit/>
          </a:bodyPr>
          <a:lstStyle/>
          <a:p>
            <a:pPr algn="ctr"/>
            <a:r>
              <a:rPr lang="en-US" sz="4400" b="1" dirty="0" err="1">
                <a:solidFill>
                  <a:srgbClr val="FF0000"/>
                </a:solidFill>
                <a:latin typeface="Arial" panose="020B0604020202020204" pitchFamily="34" charset="0"/>
                <a:cs typeface="Arial" panose="020B0604020202020204" pitchFamily="34" charset="0"/>
              </a:rPr>
              <a:t>Kết</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quả</a:t>
            </a:r>
            <a:endParaRPr lang="en-US" sz="4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5945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750346" y="5742438"/>
            <a:ext cx="14787307" cy="2500399"/>
          </a:xfrm>
          <a:prstGeom prst="rect">
            <a:avLst/>
          </a:prstGeom>
        </p:spPr>
      </p:pic>
      <p:pic>
        <p:nvPicPr>
          <p:cNvPr id="6" name="Picture 6"/>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210546" y="6488845"/>
            <a:ext cx="1957681" cy="3662329"/>
          </a:xfrm>
          <a:prstGeom prst="rect">
            <a:avLst/>
          </a:prstGeom>
        </p:spPr>
      </p:pic>
      <p:pic>
        <p:nvPicPr>
          <p:cNvPr id="7" name="Picture 7"/>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821046">
            <a:off x="16055576" y="6055106"/>
            <a:ext cx="2370336" cy="876037"/>
          </a:xfrm>
          <a:prstGeom prst="rect">
            <a:avLst/>
          </a:prstGeom>
        </p:spPr>
      </p:pic>
      <p:pic>
        <p:nvPicPr>
          <p:cNvPr id="9" name="Picture 9"/>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22727" flipH="1" flipV="1">
            <a:off x="-158215" y="8235360"/>
            <a:ext cx="2637924" cy="1625620"/>
          </a:xfrm>
          <a:prstGeom prst="rect">
            <a:avLst/>
          </a:prstGeom>
        </p:spPr>
      </p:pic>
      <p:pic>
        <p:nvPicPr>
          <p:cNvPr id="10" name="Picture 10"/>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271832">
            <a:off x="1255506" y="-747494"/>
            <a:ext cx="486061" cy="2057400"/>
          </a:xfrm>
          <a:prstGeom prst="rect">
            <a:avLst/>
          </a:prstGeom>
        </p:spPr>
      </p:pic>
      <p:pic>
        <p:nvPicPr>
          <p:cNvPr id="11" name="Picture 11"/>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49373">
            <a:off x="-1287090" y="83897"/>
            <a:ext cx="3488924" cy="920204"/>
          </a:xfrm>
          <a:prstGeom prst="rect">
            <a:avLst/>
          </a:prstGeom>
        </p:spPr>
      </p:pic>
      <p:pic>
        <p:nvPicPr>
          <p:cNvPr id="12" name="Picture 12"/>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66042" t="13726" b="24508"/>
          <a:stretch>
            <a:fillRect/>
          </a:stretch>
        </p:blipFill>
        <p:spPr>
          <a:xfrm rot="1718301">
            <a:off x="16633461" y="480483"/>
            <a:ext cx="924499" cy="1373804"/>
          </a:xfrm>
          <a:prstGeom prst="rect">
            <a:avLst/>
          </a:prstGeom>
        </p:spPr>
      </p:pic>
      <p:sp>
        <p:nvSpPr>
          <p:cNvPr id="4" name="Hình chữ nhật: Góc Tròn 3">
            <a:extLst>
              <a:ext uri="{FF2B5EF4-FFF2-40B4-BE49-F238E27FC236}">
                <a16:creationId xmlns:a16="http://schemas.microsoft.com/office/drawing/2014/main" id="{22864861-FCB5-DDBD-E011-4F1D8630D2D6}"/>
              </a:ext>
            </a:extLst>
          </p:cNvPr>
          <p:cNvSpPr/>
          <p:nvPr/>
        </p:nvSpPr>
        <p:spPr>
          <a:xfrm>
            <a:off x="8321253" y="1172828"/>
            <a:ext cx="1645485" cy="10668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Arial" panose="020B0604020202020204" pitchFamily="34" charset="0"/>
                <a:cs typeface="Arial" panose="020B0604020202020204" pitchFamily="34" charset="0"/>
              </a:rPr>
              <a:t>HĐ3</a:t>
            </a:r>
          </a:p>
        </p:txBody>
      </p:sp>
      <mc:AlternateContent xmlns:mc="http://schemas.openxmlformats.org/markup-compatibility/2006" xmlns:a14="http://schemas.microsoft.com/office/drawing/2010/main">
        <mc:Choice Requires="a14">
          <p:sp>
            <p:nvSpPr>
              <p:cNvPr id="5" name="Hộp Văn bản 4">
                <a:extLst>
                  <a:ext uri="{FF2B5EF4-FFF2-40B4-BE49-F238E27FC236}">
                    <a16:creationId xmlns:a16="http://schemas.microsoft.com/office/drawing/2014/main" id="{114BC617-8058-6947-6738-1DD799C35912}"/>
                  </a:ext>
                </a:extLst>
              </p:cNvPr>
              <p:cNvSpPr txBox="1"/>
              <p:nvPr/>
            </p:nvSpPr>
            <p:spPr>
              <a:xfrm>
                <a:off x="2175701" y="2374490"/>
                <a:ext cx="13936587" cy="5045164"/>
              </a:xfrm>
              <a:prstGeom prst="rect">
                <a:avLst/>
              </a:prstGeom>
              <a:noFill/>
            </p:spPr>
            <p:txBody>
              <a:bodyPr wrap="square" rtlCol="0">
                <a:spAutoFit/>
              </a:bodyPr>
              <a:lstStyle/>
              <a:p>
                <a:pPr algn="just">
                  <a:lnSpc>
                    <a:spcPct val="150000"/>
                  </a:lnSpc>
                </a:pPr>
                <a:r>
                  <a:rPr lang="en-US" sz="4400" dirty="0" err="1">
                    <a:latin typeface="Arial" panose="020B0604020202020204" pitchFamily="34" charset="0"/>
                    <a:cs typeface="Arial" panose="020B0604020202020204" pitchFamily="34" charset="0"/>
                  </a:rPr>
                  <a:t>Tương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tự</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vẽ</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thêm</a:t>
                </a:r>
                <a:r>
                  <a:rPr lang="en-US" sz="4400" dirty="0">
                    <a:latin typeface="Arial" panose="020B0604020202020204" pitchFamily="34" charset="0"/>
                    <a:cs typeface="Arial" panose="020B0604020202020204" pitchFamily="34" charset="0"/>
                  </a:rPr>
                  <a:t>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𝐵</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𝐶</m:t>
                    </m:r>
                    <m:r>
                      <a:rPr lang="en-US" sz="4400" i="1" dirty="0" smtClean="0">
                        <a:latin typeface="Cambria Math" panose="02040503050406030204" pitchFamily="18" charset="0"/>
                        <a:cs typeface="Arial" panose="020B0604020202020204" pitchFamily="34" charset="0"/>
                      </a:rPr>
                      <m:t>’</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𝐵</m:t>
                    </m:r>
                    <m:r>
                      <a:rPr lang="en-US" sz="4400" i="1" dirty="0" smtClean="0">
                        <a:latin typeface="Cambria Math" panose="02040503050406030204" pitchFamily="18" charset="0"/>
                        <a:cs typeface="Arial" panose="020B0604020202020204" pitchFamily="34" charset="0"/>
                      </a:rPr>
                      <m:t>’=5 </m:t>
                    </m:r>
                    <m:r>
                      <a:rPr lang="en-US" sz="4400" i="1" dirty="0" smtClean="0">
                        <a:latin typeface="Cambria Math" panose="02040503050406030204" pitchFamily="18" charset="0"/>
                        <a:cs typeface="Arial" panose="020B0604020202020204" pitchFamily="34" charset="0"/>
                      </a:rPr>
                      <m:t>𝑐𝑚</m:t>
                    </m:r>
                  </m:oMath>
                </a14:m>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𝐶</m:t>
                    </m:r>
                    <m:r>
                      <a:rPr lang="en-US" sz="4400" i="1" dirty="0" smtClean="0">
                        <a:latin typeface="Cambria Math" panose="02040503050406030204" pitchFamily="18" charset="0"/>
                        <a:cs typeface="Arial" panose="020B0604020202020204" pitchFamily="34" charset="0"/>
                      </a:rPr>
                      <m:t>’=4 </m:t>
                    </m:r>
                    <m:r>
                      <a:rPr lang="en-US" sz="4400" i="1" dirty="0" smtClean="0">
                        <a:latin typeface="Cambria Math" panose="02040503050406030204" pitchFamily="18" charset="0"/>
                        <a:cs typeface="Arial" panose="020B0604020202020204" pitchFamily="34" charset="0"/>
                      </a:rPr>
                      <m:t>𝑐𝑚</m:t>
                    </m:r>
                  </m:oMath>
                </a14:m>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𝐵</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𝐶</m:t>
                    </m:r>
                    <m:r>
                      <a:rPr lang="en-US" sz="4400" i="1" dirty="0" smtClean="0">
                        <a:latin typeface="Cambria Math" panose="02040503050406030204" pitchFamily="18" charset="0"/>
                        <a:cs typeface="Arial" panose="020B0604020202020204" pitchFamily="34" charset="0"/>
                      </a:rPr>
                      <m:t>’=6 </m:t>
                    </m:r>
                    <m:r>
                      <a:rPr lang="en-US" sz="4400" i="1" dirty="0" smtClean="0">
                        <a:latin typeface="Cambria Math" panose="02040503050406030204" pitchFamily="18" charset="0"/>
                        <a:cs typeface="Arial" panose="020B0604020202020204" pitchFamily="34" charset="0"/>
                      </a:rPr>
                      <m:t>𝑐𝑚</m:t>
                    </m:r>
                  </m:oMath>
                </a14:m>
                <a:r>
                  <a:rPr lang="en-US" sz="4400" dirty="0">
                    <a:latin typeface="Arial" panose="020B0604020202020204" pitchFamily="34" charset="0"/>
                    <a:cs typeface="Arial" panose="020B0604020202020204" pitchFamily="34" charset="0"/>
                  </a:rPr>
                  <a:t>.</a:t>
                </a:r>
              </a:p>
              <a:p>
                <a:pPr marL="571500" indent="-571500" algn="just">
                  <a:lnSpc>
                    <a:spcPct val="150000"/>
                  </a:lnSpc>
                  <a:buFont typeface="Symbol" panose="05050102010706020507" pitchFamily="18" charset="2"/>
                  <a:buChar char="-"/>
                </a:pPr>
                <a:r>
                  <a:rPr lang="en-US" sz="4400" dirty="0" err="1">
                    <a:latin typeface="Arial" panose="020B0604020202020204" pitchFamily="34" charset="0"/>
                    <a:cs typeface="Arial" panose="020B0604020202020204" pitchFamily="34" charset="0"/>
                  </a:rPr>
                  <a:t>Dùng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thước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kiểm</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xem</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tương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ứng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𝐴𝐵𝐶</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𝐵</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𝐶</m:t>
                    </m:r>
                    <m:r>
                      <a:rPr lang="en-US" sz="4400" i="1" dirty="0" smtClean="0">
                        <a:latin typeface="Cambria Math" panose="02040503050406030204" pitchFamily="18" charset="0"/>
                        <a:cs typeface="Arial" panose="020B0604020202020204" pitchFamily="34" charset="0"/>
                      </a:rPr>
                      <m:t>’</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nhau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không</a:t>
                </a:r>
                <a:r>
                  <a:rPr lang="en-US" sz="4400" dirty="0">
                    <a:latin typeface="Arial" panose="020B0604020202020204" pitchFamily="34" charset="0"/>
                    <a:cs typeface="Arial" panose="020B0604020202020204" pitchFamily="34" charset="0"/>
                  </a:rPr>
                  <a:t>?</a:t>
                </a:r>
              </a:p>
              <a:p>
                <a:pPr marL="571500" indent="-571500" algn="just">
                  <a:lnSpc>
                    <a:spcPct val="150000"/>
                  </a:lnSpc>
                  <a:buFont typeface="Symbol" panose="05050102010706020507" pitchFamily="18" charset="2"/>
                  <a:buChar char="-"/>
                </a:pPr>
                <a:r>
                  <a:rPr lang="en-US" sz="4400" dirty="0">
                    <a:latin typeface="Arial" panose="020B0604020202020204" pitchFamily="34" charset="0"/>
                    <a:cs typeface="Arial" panose="020B0604020202020204" pitchFamily="34" charset="0"/>
                  </a:rPr>
                  <a:t>Hai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𝐴𝐵𝐶</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𝐵</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𝐶</m:t>
                    </m:r>
                    <m:r>
                      <a:rPr lang="en-US" sz="4400" i="1" dirty="0" smtClean="0">
                        <a:latin typeface="Cambria Math" panose="02040503050406030204" pitchFamily="18" charset="0"/>
                        <a:cs typeface="Arial" panose="020B0604020202020204" pitchFamily="34" charset="0"/>
                      </a:rPr>
                      <m:t>’</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nhau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không</a:t>
                </a:r>
                <a:r>
                  <a:rPr lang="en-US" sz="4400" dirty="0">
                    <a:latin typeface="Arial" panose="020B0604020202020204" pitchFamily="34" charset="0"/>
                    <a:cs typeface="Arial" panose="020B0604020202020204" pitchFamily="34" charset="0"/>
                  </a:rPr>
                  <a:t>?</a:t>
                </a:r>
              </a:p>
            </p:txBody>
          </p:sp>
        </mc:Choice>
        <mc:Fallback xmlns="">
          <p:sp>
            <p:nvSpPr>
              <p:cNvPr id="5" name="Hộp Văn bản 4">
                <a:extLst>
                  <a:ext uri="{FF2B5EF4-FFF2-40B4-BE49-F238E27FC236}">
                    <a16:creationId xmlns:a16="http://schemas.microsoft.com/office/drawing/2014/main" id="{114BC617-8058-6947-6738-1DD799C35912}"/>
                  </a:ext>
                </a:extLst>
              </p:cNvPr>
              <p:cNvSpPr txBox="1">
                <a:spLocks noRot="1" noChangeAspect="1" noMove="1" noResize="1" noEditPoints="1" noAdjustHandles="1" noChangeArrowheads="1" noChangeShapeType="1" noTextEdit="1"/>
              </p:cNvSpPr>
              <p:nvPr/>
            </p:nvSpPr>
            <p:spPr>
              <a:xfrm>
                <a:off x="2175701" y="2374490"/>
                <a:ext cx="13936587" cy="5045164"/>
              </a:xfrm>
              <a:prstGeom prst="rect">
                <a:avLst/>
              </a:prstGeom>
              <a:blipFill>
                <a:blip r:embed="rId16"/>
                <a:stretch>
                  <a:fillRect l="-1837" r="-1750" b="-4958"/>
                </a:stretch>
              </a:blipFill>
            </p:spPr>
            <p:txBody>
              <a:bodyPr/>
              <a:lstStyle/>
              <a:p>
                <a:r>
                  <a:rPr lang="en-US">
                    <a:noFill/>
                  </a:rPr>
                  <a:t> </a:t>
                </a:r>
              </a:p>
            </p:txBody>
          </p:sp>
        </mc:Fallback>
      </mc:AlternateContent>
    </p:spTree>
    <p:extLst>
      <p:ext uri="{BB962C8B-B14F-4D97-AF65-F5344CB8AC3E}">
        <p14:creationId xmlns:p14="http://schemas.microsoft.com/office/powerpoint/2010/main" val="1594739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checkerboard(across)">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1556156" flipH="1">
            <a:off x="16922982" y="2889599"/>
            <a:ext cx="1182110" cy="1370563"/>
          </a:xfrm>
          <a:prstGeom prst="rect">
            <a:avLst/>
          </a:prstGeom>
        </p:spPr>
      </p:pic>
      <p:pic>
        <p:nvPicPr>
          <p:cNvPr id="4" name="Picture 4"/>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178685" y="571810"/>
            <a:ext cx="1400175" cy="1265408"/>
          </a:xfrm>
          <a:prstGeom prst="rect">
            <a:avLst/>
          </a:prstGeom>
        </p:spPr>
      </p:pic>
      <p:pic>
        <p:nvPicPr>
          <p:cNvPr id="5" name="Picture 5"/>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9555" y="256091"/>
            <a:ext cx="1677925" cy="3766770"/>
          </a:xfrm>
          <a:prstGeom prst="rect">
            <a:avLst/>
          </a:prstGeom>
        </p:spPr>
      </p:pic>
      <p:grpSp>
        <p:nvGrpSpPr>
          <p:cNvPr id="2" name="Nhóm 1">
            <a:extLst>
              <a:ext uri="{FF2B5EF4-FFF2-40B4-BE49-F238E27FC236}">
                <a16:creationId xmlns:a16="http://schemas.microsoft.com/office/drawing/2014/main" id="{6A849877-7C06-01F3-0C90-EF604D2200C5}"/>
              </a:ext>
            </a:extLst>
          </p:cNvPr>
          <p:cNvGrpSpPr/>
          <p:nvPr/>
        </p:nvGrpSpPr>
        <p:grpSpPr>
          <a:xfrm>
            <a:off x="3367274" y="1469973"/>
            <a:ext cx="12292485" cy="7714297"/>
            <a:chOff x="9268482" y="4890285"/>
            <a:chExt cx="6910203" cy="5071912"/>
          </a:xfrm>
        </p:grpSpPr>
        <p:pic>
          <p:nvPicPr>
            <p:cNvPr id="9" name="Picture 9"/>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68482" y="4890285"/>
              <a:ext cx="6910203" cy="5071912"/>
            </a:xfrm>
            <a:prstGeom prst="rect">
              <a:avLst/>
            </a:prstGeom>
          </p:spPr>
        </p:pic>
        <p:pic>
          <p:nvPicPr>
            <p:cNvPr id="10" name="Picture 10"/>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628093" y="5182375"/>
              <a:ext cx="6190981" cy="4544021"/>
            </a:xfrm>
            <a:prstGeom prst="rect">
              <a:avLst/>
            </a:prstGeom>
          </p:spPr>
        </p:pic>
      </p:grpSp>
      <p:pic>
        <p:nvPicPr>
          <p:cNvPr id="16" name="Picture 16"/>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56628" flipH="1" flipV="1">
            <a:off x="16772692" y="8133892"/>
            <a:ext cx="1706704" cy="1265094"/>
          </a:xfrm>
          <a:prstGeom prst="rect">
            <a:avLst/>
          </a:prstGeom>
        </p:spPr>
      </p:pic>
      <p:pic>
        <p:nvPicPr>
          <p:cNvPr id="17" name="Picture 17"/>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754515" y="6631382"/>
            <a:ext cx="548369" cy="2626918"/>
          </a:xfrm>
          <a:prstGeom prst="rect">
            <a:avLst/>
          </a:prstGeom>
        </p:spPr>
      </p:pic>
      <p:pic>
        <p:nvPicPr>
          <p:cNvPr id="18" name="Picture 18"/>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628062" y="-143816"/>
            <a:ext cx="1927610" cy="1431251"/>
          </a:xfrm>
          <a:prstGeom prst="rect">
            <a:avLst/>
          </a:prstGeom>
        </p:spPr>
      </p:pic>
      <p:pic>
        <p:nvPicPr>
          <p:cNvPr id="19" name="Picture 19"/>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472142">
            <a:off x="295528" y="4739041"/>
            <a:ext cx="1332761" cy="1176162"/>
          </a:xfrm>
          <a:prstGeom prst="rect">
            <a:avLst/>
          </a:prstGeom>
        </p:spPr>
      </p:pic>
      <p:pic>
        <p:nvPicPr>
          <p:cNvPr id="20" name="Picture 20"/>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8774484" y="623229"/>
            <a:ext cx="739033" cy="664206"/>
          </a:xfrm>
          <a:prstGeom prst="rect">
            <a:avLst/>
          </a:prstGeom>
        </p:spPr>
      </p:pic>
      <mc:AlternateContent xmlns:mc="http://schemas.openxmlformats.org/markup-compatibility/2006" xmlns:a14="http://schemas.microsoft.com/office/drawing/2010/main">
        <mc:Choice Requires="a14">
          <p:sp>
            <p:nvSpPr>
              <p:cNvPr id="14" name="Hộp Văn bản 13">
                <a:extLst>
                  <a:ext uri="{FF2B5EF4-FFF2-40B4-BE49-F238E27FC236}">
                    <a16:creationId xmlns:a16="http://schemas.microsoft.com/office/drawing/2014/main" id="{EC1F295B-CB2F-EC33-FA13-A9EE34DD2BE6}"/>
                  </a:ext>
                </a:extLst>
              </p:cNvPr>
              <p:cNvSpPr txBox="1"/>
              <p:nvPr/>
            </p:nvSpPr>
            <p:spPr>
              <a:xfrm>
                <a:off x="4591958" y="3225007"/>
                <a:ext cx="10114642" cy="5147756"/>
              </a:xfrm>
              <a:prstGeom prst="rect">
                <a:avLst/>
              </a:prstGeom>
              <a:noFill/>
            </p:spPr>
            <p:txBody>
              <a:bodyPr wrap="square">
                <a:spAutoFit/>
              </a:bodyPr>
              <a:lstStyle/>
              <a:p>
                <a:pPr marL="571500" marR="0" indent="-571500" algn="just">
                  <a:lnSpc>
                    <a:spcPct val="150000"/>
                  </a:lnSpc>
                  <a:spcBef>
                    <a:spcPts val="0"/>
                  </a:spcBef>
                  <a:spcAft>
                    <a:spcPts val="800"/>
                  </a:spcAft>
                  <a:buFont typeface="Symbol" panose="05050102010706020507" pitchFamily="18" charset="2"/>
                  <a:buChar char="-"/>
                </a:pPr>
                <a:r>
                  <a:rPr lang="nl-NL" sz="4400" dirty="0">
                    <a:effectLst/>
                    <a:latin typeface="Arial" panose="020B0604020202020204" pitchFamily="34" charset="0"/>
                    <a:ea typeface="Times New Roman" panose="02020603050405020304" pitchFamily="18" charset="0"/>
                    <a:cs typeface="Arial" panose="020B0604020202020204" pitchFamily="34" charset="0"/>
                  </a:rPr>
                  <a:t>Các góc tương ứng của hai tam giác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𝐴𝐵𝐶</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bằng nhau.</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571500" marR="0" indent="-571500" algn="just">
                  <a:lnSpc>
                    <a:spcPct val="150000"/>
                  </a:lnSpc>
                  <a:spcBef>
                    <a:spcPts val="0"/>
                  </a:spcBef>
                  <a:spcAft>
                    <a:spcPts val="800"/>
                  </a:spcAft>
                  <a:buFont typeface="Symbol" panose="05050102010706020507" pitchFamily="18" charset="2"/>
                  <a:buChar char="-"/>
                </a:pPr>
                <a:r>
                  <a:rPr lang="nl-NL" sz="4400" dirty="0">
                    <a:effectLst/>
                    <a:latin typeface="Arial" panose="020B0604020202020204" pitchFamily="34" charset="0"/>
                    <a:ea typeface="Times New Roman" panose="02020603050405020304" pitchFamily="18" charset="0"/>
                    <a:cs typeface="Arial" panose="020B0604020202020204" pitchFamily="34" charset="0"/>
                  </a:rPr>
                  <a:t>Hai tam giác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𝐴𝐵𝐶</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bằng nhau vì có các cạnh và các góc tương ứng bằng nhau.</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4" name="Hộp Văn bản 13">
                <a:extLst>
                  <a:ext uri="{FF2B5EF4-FFF2-40B4-BE49-F238E27FC236}">
                    <a16:creationId xmlns:a16="http://schemas.microsoft.com/office/drawing/2014/main" id="{EC1F295B-CB2F-EC33-FA13-A9EE34DD2BE6}"/>
                  </a:ext>
                </a:extLst>
              </p:cNvPr>
              <p:cNvSpPr txBox="1">
                <a:spLocks noRot="1" noChangeAspect="1" noMove="1" noResize="1" noEditPoints="1" noAdjustHandles="1" noChangeArrowheads="1" noChangeShapeType="1" noTextEdit="1"/>
              </p:cNvSpPr>
              <p:nvPr/>
            </p:nvSpPr>
            <p:spPr>
              <a:xfrm>
                <a:off x="4591958" y="3225007"/>
                <a:ext cx="10114642" cy="5147756"/>
              </a:xfrm>
              <a:prstGeom prst="rect">
                <a:avLst/>
              </a:prstGeom>
              <a:blipFill>
                <a:blip r:embed="rId22"/>
                <a:stretch>
                  <a:fillRect l="-2470" r="-2410" b="-4621"/>
                </a:stretch>
              </a:blipFill>
            </p:spPr>
            <p:txBody>
              <a:bodyPr/>
              <a:lstStyle/>
              <a:p>
                <a:r>
                  <a:rPr lang="en-US">
                    <a:noFill/>
                  </a:rPr>
                  <a:t> </a:t>
                </a:r>
              </a:p>
            </p:txBody>
          </p:sp>
        </mc:Fallback>
      </mc:AlternateContent>
      <p:sp>
        <p:nvSpPr>
          <p:cNvPr id="15" name="Hộp Văn bản 14">
            <a:extLst>
              <a:ext uri="{FF2B5EF4-FFF2-40B4-BE49-F238E27FC236}">
                <a16:creationId xmlns:a16="http://schemas.microsoft.com/office/drawing/2014/main" id="{C4A9D34E-A92A-1A2F-C98C-AEBC6C906C4A}"/>
              </a:ext>
            </a:extLst>
          </p:cNvPr>
          <p:cNvSpPr txBox="1"/>
          <p:nvPr/>
        </p:nvSpPr>
        <p:spPr>
          <a:xfrm>
            <a:off x="8241448" y="2387429"/>
            <a:ext cx="2815661" cy="769441"/>
          </a:xfrm>
          <a:prstGeom prst="rect">
            <a:avLst/>
          </a:prstGeom>
          <a:noFill/>
        </p:spPr>
        <p:txBody>
          <a:bodyPr wrap="square" rtlCol="0">
            <a:spAutoFit/>
          </a:bodyPr>
          <a:lstStyle/>
          <a:p>
            <a:pPr algn="ctr"/>
            <a:r>
              <a:rPr lang="en-US" sz="4400" b="1" dirty="0" err="1">
                <a:solidFill>
                  <a:srgbClr val="FF0000"/>
                </a:solidFill>
                <a:latin typeface="Arial" panose="020B0604020202020204" pitchFamily="34" charset="0"/>
                <a:cs typeface="Arial" panose="020B0604020202020204" pitchFamily="34" charset="0"/>
              </a:rPr>
              <a:t>Trả</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lời</a:t>
            </a:r>
            <a:endParaRPr lang="en-US" sz="4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7148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fade">
                                      <p:cBhvr>
                                        <p:cTn id="17"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2868109">
            <a:off x="626514" y="8496123"/>
            <a:ext cx="3059459" cy="784334"/>
          </a:xfrm>
          <a:prstGeom prst="rect">
            <a:avLst/>
          </a:prstGeom>
        </p:spPr>
      </p:pic>
      <p:grpSp>
        <p:nvGrpSpPr>
          <p:cNvPr id="12" name="Nhóm 11">
            <a:extLst>
              <a:ext uri="{FF2B5EF4-FFF2-40B4-BE49-F238E27FC236}">
                <a16:creationId xmlns:a16="http://schemas.microsoft.com/office/drawing/2014/main" id="{04DE2187-16B1-9653-4130-13D0087302F9}"/>
              </a:ext>
            </a:extLst>
          </p:cNvPr>
          <p:cNvGrpSpPr/>
          <p:nvPr/>
        </p:nvGrpSpPr>
        <p:grpSpPr>
          <a:xfrm>
            <a:off x="3306609" y="1736222"/>
            <a:ext cx="12387263" cy="7937940"/>
            <a:chOff x="3849560" y="1960218"/>
            <a:chExt cx="10588881" cy="6366564"/>
          </a:xfrm>
        </p:grpSpPr>
        <p:pic>
          <p:nvPicPr>
            <p:cNvPr id="2" name="Picture 2"/>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849560" y="1960218"/>
              <a:ext cx="10588881" cy="6366564"/>
            </a:xfrm>
            <a:prstGeom prst="rect">
              <a:avLst/>
            </a:prstGeom>
          </p:spPr>
        </p:pic>
        <p:pic>
          <p:nvPicPr>
            <p:cNvPr id="3" name="Picture 3"/>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192937" y="2149469"/>
              <a:ext cx="9936725" cy="5974456"/>
            </a:xfrm>
            <a:prstGeom prst="rect">
              <a:avLst/>
            </a:prstGeom>
          </p:spPr>
        </p:pic>
      </p:grpSp>
      <p:pic>
        <p:nvPicPr>
          <p:cNvPr id="5" name="Picture 5"/>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7587211">
            <a:off x="5691432" y="440097"/>
            <a:ext cx="1453334" cy="751495"/>
          </a:xfrm>
          <a:prstGeom prst="rect">
            <a:avLst/>
          </a:prstGeom>
        </p:spPr>
      </p:pic>
      <p:pic>
        <p:nvPicPr>
          <p:cNvPr id="7" name="Picture 7"/>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6563968" flipH="1">
            <a:off x="15612967" y="819414"/>
            <a:ext cx="1013961" cy="2058803"/>
          </a:xfrm>
          <a:prstGeom prst="rect">
            <a:avLst/>
          </a:prstGeom>
        </p:spPr>
      </p:pic>
      <p:pic>
        <p:nvPicPr>
          <p:cNvPr id="9" name="Picture 9"/>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307825">
            <a:off x="664993" y="422622"/>
            <a:ext cx="727411" cy="1343946"/>
          </a:xfrm>
          <a:prstGeom prst="rect">
            <a:avLst/>
          </a:prstGeom>
        </p:spPr>
      </p:pic>
      <p:pic>
        <p:nvPicPr>
          <p:cNvPr id="10" name="Picture 10"/>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8962143">
            <a:off x="16004742" y="9053538"/>
            <a:ext cx="2509116" cy="1250353"/>
          </a:xfrm>
          <a:prstGeom prst="rect">
            <a:avLst/>
          </a:prstGeom>
        </p:spPr>
      </p:pic>
      <p:sp>
        <p:nvSpPr>
          <p:cNvPr id="11" name="Hộp Văn bản 10">
            <a:extLst>
              <a:ext uri="{FF2B5EF4-FFF2-40B4-BE49-F238E27FC236}">
                <a16:creationId xmlns:a16="http://schemas.microsoft.com/office/drawing/2014/main" id="{177D7AF0-B237-2204-EA30-2B70F49AAE07}"/>
              </a:ext>
            </a:extLst>
          </p:cNvPr>
          <p:cNvSpPr txBox="1"/>
          <p:nvPr/>
        </p:nvSpPr>
        <p:spPr>
          <a:xfrm>
            <a:off x="6418100" y="396251"/>
            <a:ext cx="54864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KHỞI ĐỘNG</a:t>
            </a:r>
          </a:p>
        </p:txBody>
      </p:sp>
      <p:sp>
        <p:nvSpPr>
          <p:cNvPr id="15" name="Hộp Văn bản 14">
            <a:extLst>
              <a:ext uri="{FF2B5EF4-FFF2-40B4-BE49-F238E27FC236}">
                <a16:creationId xmlns:a16="http://schemas.microsoft.com/office/drawing/2014/main" id="{C962CFF9-8547-FA95-8A93-CE73E33B413B}"/>
              </a:ext>
            </a:extLst>
          </p:cNvPr>
          <p:cNvSpPr txBox="1"/>
          <p:nvPr/>
        </p:nvSpPr>
        <p:spPr>
          <a:xfrm>
            <a:off x="1031709" y="2076729"/>
            <a:ext cx="10218194" cy="1280160"/>
          </a:xfrm>
          <a:prstGeom prst="wedgeRoundRectCallout">
            <a:avLst>
              <a:gd name="adj1" fmla="val -49357"/>
              <a:gd name="adj2" fmla="val 66686"/>
              <a:gd name="adj3" fmla="val 16667"/>
            </a:avLst>
          </a:prstGeom>
          <a:solidFill>
            <a:srgbClr val="FF5050"/>
          </a:solidFill>
        </p:spPr>
        <p:style>
          <a:lnRef idx="1">
            <a:schemeClr val="accent2"/>
          </a:lnRef>
          <a:fillRef idx="3">
            <a:schemeClr val="accent2"/>
          </a:fillRef>
          <a:effectRef idx="2">
            <a:schemeClr val="accent2"/>
          </a:effectRef>
          <a:fontRef idx="minor">
            <a:schemeClr val="lt1"/>
          </a:fontRef>
        </p:style>
        <p:txBody>
          <a:bodyPr wrap="square">
            <a:spAutoFit/>
          </a:bodyPr>
          <a:lstStyle/>
          <a:p>
            <a:pPr algn="just">
              <a:lnSpc>
                <a:spcPct val="150000"/>
              </a:lnSpc>
            </a:pPr>
            <a:r>
              <a:rPr lang="nl-NL" sz="4400" dirty="0">
                <a:effectLst/>
                <a:latin typeface="Arial" panose="020B0604020202020204" pitchFamily="34" charset="0"/>
                <a:ea typeface="Times New Roman" panose="02020603050405020304" pitchFamily="18" charset="0"/>
                <a:cs typeface="Arial" panose="020B0604020202020204" pitchFamily="34" charset="0"/>
              </a:rPr>
              <a:t>Thế nào là hai đoạn thẳng bằng nhau? </a:t>
            </a:r>
            <a:endParaRPr lang="en-US" sz="4400" dirty="0">
              <a:latin typeface="Arial" panose="020B0604020202020204" pitchFamily="34" charset="0"/>
              <a:cs typeface="Arial" panose="020B0604020202020204" pitchFamily="34" charset="0"/>
            </a:endParaRPr>
          </a:p>
        </p:txBody>
      </p:sp>
      <p:sp>
        <p:nvSpPr>
          <p:cNvPr id="17" name="Hộp Văn bản 16">
            <a:extLst>
              <a:ext uri="{FF2B5EF4-FFF2-40B4-BE49-F238E27FC236}">
                <a16:creationId xmlns:a16="http://schemas.microsoft.com/office/drawing/2014/main" id="{C846D512-155A-EBDC-FAAE-6832AA8204DB}"/>
              </a:ext>
            </a:extLst>
          </p:cNvPr>
          <p:cNvSpPr txBox="1"/>
          <p:nvPr/>
        </p:nvSpPr>
        <p:spPr>
          <a:xfrm>
            <a:off x="1024569" y="4157989"/>
            <a:ext cx="8136731" cy="1280160"/>
          </a:xfrm>
          <a:prstGeom prst="wedgeRoundRectCallout">
            <a:avLst>
              <a:gd name="adj1" fmla="val -48715"/>
              <a:gd name="adj2" fmla="val 73846"/>
              <a:gd name="adj3" fmla="val 16667"/>
            </a:avLst>
          </a:prstGeom>
          <a:solidFill>
            <a:srgbClr val="66FF66"/>
          </a:solidFill>
          <a:ln>
            <a:solidFill>
              <a:srgbClr val="66FF66"/>
            </a:solidFill>
          </a:ln>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50000"/>
              </a:lnSpc>
            </a:pPr>
            <a:r>
              <a:rPr kumimoji="0" lang="nl-NL" sz="4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Thế nào là hai góc bằng nhau?</a:t>
            </a:r>
            <a:endParaRPr lang="en-US" dirty="0"/>
          </a:p>
        </p:txBody>
      </p:sp>
      <p:pic>
        <p:nvPicPr>
          <p:cNvPr id="6" name="Picture 6"/>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329018" y="5240504"/>
            <a:ext cx="1860582" cy="4991806"/>
          </a:xfrm>
          <a:prstGeom prst="rect">
            <a:avLst/>
          </a:prstGeom>
        </p:spPr>
      </p:pic>
      <p:sp>
        <p:nvSpPr>
          <p:cNvPr id="19" name="Hộp Văn bản 18">
            <a:extLst>
              <a:ext uri="{FF2B5EF4-FFF2-40B4-BE49-F238E27FC236}">
                <a16:creationId xmlns:a16="http://schemas.microsoft.com/office/drawing/2014/main" id="{F526F9E0-4BFB-5929-0978-35B6FA715F31}"/>
              </a:ext>
            </a:extLst>
          </p:cNvPr>
          <p:cNvSpPr txBox="1"/>
          <p:nvPr/>
        </p:nvSpPr>
        <p:spPr>
          <a:xfrm>
            <a:off x="4194472" y="3356889"/>
            <a:ext cx="10786122" cy="4594912"/>
          </a:xfrm>
          <a:prstGeom prst="rect">
            <a:avLst/>
          </a:prstGeom>
          <a:noFill/>
        </p:spPr>
        <p:txBody>
          <a:bodyPr wrap="square">
            <a:spAutoFit/>
          </a:bodyPr>
          <a:lstStyle/>
          <a:p>
            <a:pPr marL="0" marR="0" algn="just">
              <a:lnSpc>
                <a:spcPct val="150000"/>
              </a:lnSpc>
              <a:spcBef>
                <a:spcPts val="60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Ta nói hai đoạn thẳng bằng nhau nếu chúng có cùng độ dài, hai góc bằng nhau nếu chúng có cùng số đo góc. Vậy hai tam giác như thế nào thì được gọi là bằng nhau và làm thế nào để kiểm tra được hai tam giác đó bằng nhau? </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anim calcmode="lin" valueType="num">
                                      <p:cBhvr>
                                        <p:cTn id="18" dur="500" fill="hold"/>
                                        <p:tgtEl>
                                          <p:spTgt spid="17"/>
                                        </p:tgtEl>
                                        <p:attrNameLst>
                                          <p:attrName>ppt_x</p:attrName>
                                        </p:attrNameLst>
                                      </p:cBhvr>
                                      <p:tavLst>
                                        <p:tav tm="0">
                                          <p:val>
                                            <p:strVal val="#ppt_x"/>
                                          </p:val>
                                        </p:tav>
                                        <p:tav tm="100000">
                                          <p:val>
                                            <p:strVal val="#ppt_x"/>
                                          </p:val>
                                        </p:tav>
                                      </p:tavLst>
                                    </p:anim>
                                    <p:anim calcmode="lin" valueType="num">
                                      <p:cBhvr>
                                        <p:cTn id="19"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15"/>
                                        </p:tgtEl>
                                        <p:attrNameLst>
                                          <p:attrName>style.visibility</p:attrName>
                                        </p:attrNameLst>
                                      </p:cBhvr>
                                      <p:to>
                                        <p:strVal val="hidden"/>
                                      </p:to>
                                    </p:set>
                                  </p:childTnLst>
                                </p:cTn>
                              </p:par>
                              <p:par>
                                <p:cTn id="24" presetID="1" presetClass="exit" presetSubtype="0" fill="hold" grpId="1" nodeType="withEffect">
                                  <p:stCondLst>
                                    <p:cond delay="0"/>
                                  </p:stCondLst>
                                  <p:childTnLst>
                                    <p:set>
                                      <p:cBhvr>
                                        <p:cTn id="25" dur="1" fill="hold">
                                          <p:stCondLst>
                                            <p:cond delay="0"/>
                                          </p:stCondLst>
                                        </p:cTn>
                                        <p:tgtEl>
                                          <p:spTgt spid="17"/>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ppt_w</p:attrName>
                                        </p:attrNameLst>
                                      </p:cBhvr>
                                      <p:tavLst>
                                        <p:tav tm="0">
                                          <p:val>
                                            <p:fltVal val="0"/>
                                          </p:val>
                                        </p:tav>
                                        <p:tav tm="100000">
                                          <p:val>
                                            <p:strVal val="#ppt_w"/>
                                          </p:val>
                                        </p:tav>
                                      </p:tavLst>
                                    </p:anim>
                                    <p:anim calcmode="lin" valueType="num">
                                      <p:cBhvr>
                                        <p:cTn id="31" dur="500" fill="hold"/>
                                        <p:tgtEl>
                                          <p:spTgt spid="19"/>
                                        </p:tgtEl>
                                        <p:attrNameLst>
                                          <p:attrName>ppt_h</p:attrName>
                                        </p:attrNameLst>
                                      </p:cBhvr>
                                      <p:tavLst>
                                        <p:tav tm="0">
                                          <p:val>
                                            <p:fltVal val="0"/>
                                          </p:val>
                                        </p:tav>
                                        <p:tav tm="100000">
                                          <p:val>
                                            <p:strVal val="#ppt_h"/>
                                          </p:val>
                                        </p:tav>
                                      </p:tavLst>
                                    </p:anim>
                                    <p:animEffect transition="in" filter="fade">
                                      <p:cBhvr>
                                        <p:cTn id="32" dur="500"/>
                                        <p:tgtEl>
                                          <p:spTgt spid="19"/>
                                        </p:tgtEl>
                                      </p:cBhvr>
                                    </p:animEffect>
                                  </p:childTnLst>
                                </p:cTn>
                              </p:par>
                              <p:par>
                                <p:cTn id="33" presetID="53" presetClass="entr" presetSubtype="16"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7" grpId="0" animBg="1"/>
      <p:bldP spid="17" grpId="1" animBg="1"/>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43748" y="5631223"/>
            <a:ext cx="3098042" cy="4617677"/>
          </a:xfrm>
          <a:prstGeom prst="rect">
            <a:avLst/>
          </a:prstGeom>
        </p:spPr>
      </p:pic>
      <p:pic>
        <p:nvPicPr>
          <p:cNvPr id="5" name="Picture 5"/>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011856">
            <a:off x="-8192" y="532614"/>
            <a:ext cx="2419236" cy="1250947"/>
          </a:xfrm>
          <a:prstGeom prst="rect">
            <a:avLst/>
          </a:prstGeom>
        </p:spPr>
      </p:pic>
      <p:pic>
        <p:nvPicPr>
          <p:cNvPr id="9" name="Picture 9"/>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556156">
            <a:off x="17206183" y="885375"/>
            <a:ext cx="677733" cy="785778"/>
          </a:xfrm>
          <a:prstGeom prst="rect">
            <a:avLst/>
          </a:prstGeom>
        </p:spPr>
      </p:pic>
      <p:pic>
        <p:nvPicPr>
          <p:cNvPr id="10" name="Picture 10"/>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7112340" y="8476178"/>
            <a:ext cx="865419" cy="782122"/>
          </a:xfrm>
          <a:prstGeom prst="rect">
            <a:avLst/>
          </a:prstGeom>
        </p:spPr>
      </p:pic>
      <p:pic>
        <p:nvPicPr>
          <p:cNvPr id="11" name="Picture 11"/>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033480">
            <a:off x="14817839" y="6518078"/>
            <a:ext cx="3488924" cy="920204"/>
          </a:xfrm>
          <a:prstGeom prst="rect">
            <a:avLst/>
          </a:prstGeom>
        </p:spPr>
      </p:pic>
      <p:pic>
        <p:nvPicPr>
          <p:cNvPr id="12" name="Picture 12"/>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7675" y="4559716"/>
            <a:ext cx="1299101" cy="1167567"/>
          </a:xfrm>
          <a:prstGeom prst="rect">
            <a:avLst/>
          </a:prstGeom>
        </p:spPr>
      </p:pic>
      <p:pic>
        <p:nvPicPr>
          <p:cNvPr id="14" name="Picture 14"/>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612178" y="246578"/>
            <a:ext cx="865419" cy="782122"/>
          </a:xfrm>
          <a:prstGeom prst="rect">
            <a:avLst/>
          </a:prstGeom>
        </p:spPr>
      </p:pic>
      <p:sp>
        <p:nvSpPr>
          <p:cNvPr id="15" name="Hộp Văn bản 14">
            <a:extLst>
              <a:ext uri="{FF2B5EF4-FFF2-40B4-BE49-F238E27FC236}">
                <a16:creationId xmlns:a16="http://schemas.microsoft.com/office/drawing/2014/main" id="{EB5469A9-7876-60B2-120B-C3807CEEA668}"/>
              </a:ext>
            </a:extLst>
          </p:cNvPr>
          <p:cNvSpPr txBox="1"/>
          <p:nvPr/>
        </p:nvSpPr>
        <p:spPr>
          <a:xfrm>
            <a:off x="1060427" y="1028700"/>
            <a:ext cx="16167146" cy="3447966"/>
          </a:xfrm>
          <a:prstGeom prst="round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algn="just">
              <a:lnSpc>
                <a:spcPct val="150000"/>
              </a:lnSpc>
              <a:spcBef>
                <a:spcPts val="0"/>
              </a:spcBef>
              <a:spcAft>
                <a:spcPts val="800"/>
              </a:spcAft>
            </a:pPr>
            <a:r>
              <a:rPr lang="nl-NL" sz="4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Định lí:</a:t>
            </a:r>
            <a:r>
              <a:rPr lang="en-US" sz="44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nl-NL" sz="4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Trường hợp bằng nhau cạnh – cạnh – cạnh (c.c.c)</a:t>
            </a:r>
            <a:endParaRPr lang="en-US" sz="4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nl-NL" sz="4400" dirty="0">
                <a:effectLst/>
                <a:latin typeface="Arial" panose="020B0604020202020204" pitchFamily="34" charset="0"/>
                <a:ea typeface="Times New Roman" panose="02020603050405020304" pitchFamily="18" charset="0"/>
                <a:cs typeface="Arial" panose="020B0604020202020204" pitchFamily="34" charset="0"/>
              </a:rPr>
              <a:t>Nếu ba cạnh của tam giác này bằng ba cạnh của tam giác kia thì hai tam giác đó bằng nhau.</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p:txBody>
      </p:sp>
      <mc:AlternateContent xmlns:mc="http://schemas.openxmlformats.org/markup-compatibility/2006" xmlns:a14="http://schemas.microsoft.com/office/drawing/2010/main">
        <mc:Choice Requires="a14">
          <p:sp>
            <p:nvSpPr>
              <p:cNvPr id="16" name="Hộp Văn bản 15">
                <a:extLst>
                  <a:ext uri="{FF2B5EF4-FFF2-40B4-BE49-F238E27FC236}">
                    <a16:creationId xmlns:a16="http://schemas.microsoft.com/office/drawing/2014/main" id="{8C75C7D0-1F0C-C915-C001-E173E21BCA3C}"/>
                  </a:ext>
                </a:extLst>
              </p:cNvPr>
              <p:cNvSpPr txBox="1"/>
              <p:nvPr/>
            </p:nvSpPr>
            <p:spPr>
              <a:xfrm>
                <a:off x="7041731" y="5143180"/>
                <a:ext cx="5762166" cy="2748253"/>
              </a:xfrm>
              <a:prstGeom prst="rect">
                <a:avLst/>
              </a:prstGeom>
              <a:noFill/>
            </p:spPr>
            <p:txBody>
              <a:bodyPr wrap="square">
                <a:spAutoFit/>
              </a:bodyPr>
              <a:lstStyle/>
              <a:p>
                <a:pPr algn="just">
                  <a:lnSpc>
                    <a:spcPct val="150000"/>
                  </a:lnSpc>
                </a:pPr>
                <a14:m>
                  <m:oMath xmlns:m="http://schemas.openxmlformats.org/officeDocument/2006/math">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𝐴𝐵𝐶</m:t>
                    </m:r>
                  </m:oMath>
                </a14:m>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a:latin typeface="Cambria Math" panose="02040503050406030204" pitchFamily="18" charset="0"/>
                        <a:ea typeface="Cambria Math" panose="02040503050406030204" pitchFamily="18" charset="0"/>
                      </a:rPr>
                      <m:t>∆</m:t>
                    </m:r>
                    <m:sSup>
                      <m:sSupPr>
                        <m:ctrlPr>
                          <a:rPr lang="en-US" sz="4000" b="0" i="1" smtClean="0">
                            <a:latin typeface="Cambria Math" panose="02040503050406030204" pitchFamily="18" charset="0"/>
                            <a:ea typeface="Cambria Math" panose="02040503050406030204" pitchFamily="18" charset="0"/>
                          </a:rPr>
                        </m:ctrlPr>
                      </m:sSupPr>
                      <m:e>
                        <m:r>
                          <a:rPr lang="en-US" sz="4000" b="0" i="1" smtClean="0">
                            <a:latin typeface="Cambria Math" panose="02040503050406030204" pitchFamily="18" charset="0"/>
                            <a:ea typeface="Cambria Math" panose="02040503050406030204" pitchFamily="18" charset="0"/>
                          </a:rPr>
                          <m:t>𝐴</m:t>
                        </m:r>
                      </m:e>
                      <m:sup>
                        <m:r>
                          <a:rPr lang="en-US" sz="4000" b="0" i="1" smtClean="0">
                            <a:latin typeface="Cambria Math" panose="02040503050406030204" pitchFamily="18" charset="0"/>
                            <a:ea typeface="Cambria Math" panose="02040503050406030204" pitchFamily="18" charset="0"/>
                          </a:rPr>
                          <m:t>′</m:t>
                        </m:r>
                      </m:sup>
                    </m:sSup>
                    <m:sSup>
                      <m:sSupPr>
                        <m:ctrlPr>
                          <a:rPr lang="en-US" sz="4000" b="0" i="1" smtClean="0">
                            <a:latin typeface="Cambria Math" panose="02040503050406030204" pitchFamily="18" charset="0"/>
                            <a:ea typeface="Cambria Math" panose="02040503050406030204" pitchFamily="18" charset="0"/>
                          </a:rPr>
                        </m:ctrlPr>
                      </m:sSupPr>
                      <m:e>
                        <m:r>
                          <a:rPr lang="en-US" sz="4000" b="0" i="1" smtClean="0">
                            <a:latin typeface="Cambria Math" panose="02040503050406030204" pitchFamily="18" charset="0"/>
                            <a:ea typeface="Cambria Math" panose="02040503050406030204" pitchFamily="18" charset="0"/>
                          </a:rPr>
                          <m:t>𝐵</m:t>
                        </m:r>
                      </m:e>
                      <m:sup>
                        <m:r>
                          <a:rPr lang="en-US" sz="4000" b="0" i="1" smtClean="0">
                            <a:latin typeface="Cambria Math" panose="02040503050406030204" pitchFamily="18" charset="0"/>
                            <a:ea typeface="Cambria Math" panose="02040503050406030204" pitchFamily="18" charset="0"/>
                          </a:rPr>
                          <m:t>′</m:t>
                        </m:r>
                      </m:sup>
                    </m:sSup>
                    <m:r>
                      <a:rPr lang="en-US" sz="4000" b="0" i="1" smtClean="0">
                        <a:latin typeface="Cambria Math" panose="02040503050406030204" pitchFamily="18" charset="0"/>
                        <a:ea typeface="Cambria Math" panose="02040503050406030204" pitchFamily="18" charset="0"/>
                      </a:rPr>
                      <m:t>𝐶</m:t>
                    </m:r>
                    <m:r>
                      <a:rPr lang="en-US" sz="4000" b="0" i="1" smtClean="0">
                        <a:latin typeface="Cambria Math" panose="02040503050406030204" pitchFamily="18" charset="0"/>
                        <a:ea typeface="Cambria Math" panose="02040503050406030204" pitchFamily="18" charset="0"/>
                      </a:rPr>
                      <m:t>′</m:t>
                    </m:r>
                  </m:oMath>
                </a14:m>
                <a:r>
                  <a:rPr lang="en-US" sz="4000" dirty="0">
                    <a:latin typeface="Arial" panose="020B0604020202020204" pitchFamily="34" charset="0"/>
                    <a:cs typeface="Arial" panose="020B0604020202020204" pitchFamily="34" charset="0"/>
                  </a:rPr>
                  <a:t>:</a:t>
                </a:r>
              </a:p>
              <a:p>
                <a:pPr>
                  <a:lnSpc>
                    <a:spcPct val="150000"/>
                  </a:lnSpc>
                </a:pPr>
                <a14:m>
                  <m:oMath xmlns:m="http://schemas.openxmlformats.org/officeDocument/2006/math">
                    <m:r>
                      <a:rPr lang="en-US" sz="4000" i="1" dirty="0" smtClean="0">
                        <a:latin typeface="Cambria Math" panose="02040503050406030204" pitchFamily="18" charset="0"/>
                        <a:cs typeface="Arial" panose="020B0604020202020204" pitchFamily="34" charset="0"/>
                      </a:rPr>
                      <m:t>𝐴𝐵</m:t>
                    </m:r>
                    <m:r>
                      <a:rPr lang="en-US" sz="4000" i="1" dirty="0" smtClean="0">
                        <a:latin typeface="Cambria Math" panose="02040503050406030204" pitchFamily="18" charset="0"/>
                        <a:cs typeface="Arial" panose="020B0604020202020204" pitchFamily="34" charset="0"/>
                      </a:rPr>
                      <m:t>=</m:t>
                    </m:r>
                    <m:sSup>
                      <m:sSupPr>
                        <m:ctrlPr>
                          <a:rPr lang="en-US" sz="4000" b="0" i="1" dirty="0" smtClean="0">
                            <a:latin typeface="Cambria Math" panose="02040503050406030204" pitchFamily="18" charset="0"/>
                            <a:cs typeface="Arial" panose="020B0604020202020204" pitchFamily="34" charset="0"/>
                          </a:rPr>
                        </m:ctrlPr>
                      </m:sSupPr>
                      <m:e>
                        <m:r>
                          <a:rPr lang="en-US" sz="4000" b="0" i="1" dirty="0" smtClean="0">
                            <a:latin typeface="Cambria Math" panose="02040503050406030204" pitchFamily="18" charset="0"/>
                            <a:cs typeface="Arial" panose="020B0604020202020204" pitchFamily="34" charset="0"/>
                          </a:rPr>
                          <m:t>𝐴</m:t>
                        </m:r>
                      </m:e>
                      <m:sup>
                        <m:r>
                          <a:rPr lang="en-US" sz="4000" b="0" i="1" dirty="0" smtClean="0">
                            <a:latin typeface="Cambria Math" panose="02040503050406030204" pitchFamily="18" charset="0"/>
                            <a:cs typeface="Arial" panose="020B0604020202020204" pitchFamily="34" charset="0"/>
                          </a:rPr>
                          <m:t>′</m:t>
                        </m:r>
                      </m:sup>
                    </m:sSup>
                    <m:r>
                      <a:rPr lang="en-US" sz="4000" b="0" i="1" dirty="0" smtClean="0">
                        <a:latin typeface="Cambria Math" panose="02040503050406030204" pitchFamily="18" charset="0"/>
                        <a:cs typeface="Arial" panose="020B0604020202020204" pitchFamily="34" charset="0"/>
                      </a:rPr>
                      <m:t>𝐵</m:t>
                    </m:r>
                    <m:r>
                      <a:rPr lang="en-US" sz="4000" b="0" i="1" dirty="0" smtClean="0">
                        <a:latin typeface="Cambria Math" panose="02040503050406030204" pitchFamily="18" charset="0"/>
                        <a:cs typeface="Arial" panose="020B0604020202020204" pitchFamily="34" charset="0"/>
                      </a:rPr>
                      <m:t>′</m:t>
                    </m:r>
                  </m:oMath>
                </a14:m>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𝐵𝐶</m:t>
                    </m:r>
                    <m:r>
                      <a:rPr lang="en-US" sz="4000" i="1" dirty="0" smtClean="0">
                        <a:latin typeface="Cambria Math" panose="02040503050406030204" pitchFamily="18" charset="0"/>
                        <a:cs typeface="Arial" panose="020B0604020202020204" pitchFamily="34" charset="0"/>
                      </a:rPr>
                      <m:t>=</m:t>
                    </m:r>
                    <m:sSup>
                      <m:sSupPr>
                        <m:ctrlPr>
                          <a:rPr lang="en-US" sz="4000" b="0" i="1" dirty="0" smtClean="0">
                            <a:latin typeface="Cambria Math" panose="02040503050406030204" pitchFamily="18" charset="0"/>
                            <a:cs typeface="Arial" panose="020B0604020202020204" pitchFamily="34" charset="0"/>
                          </a:rPr>
                        </m:ctrlPr>
                      </m:sSupPr>
                      <m:e>
                        <m:r>
                          <a:rPr lang="en-US" sz="4000" b="0" i="1" dirty="0" smtClean="0">
                            <a:latin typeface="Cambria Math" panose="02040503050406030204" pitchFamily="18" charset="0"/>
                            <a:cs typeface="Arial" panose="020B0604020202020204" pitchFamily="34" charset="0"/>
                          </a:rPr>
                          <m:t>𝐵</m:t>
                        </m:r>
                      </m:e>
                      <m:sup>
                        <m:r>
                          <a:rPr lang="en-US" sz="4000" b="0" i="1" dirty="0" smtClean="0">
                            <a:latin typeface="Cambria Math" panose="02040503050406030204" pitchFamily="18" charset="0"/>
                            <a:cs typeface="Arial" panose="020B0604020202020204" pitchFamily="34" charset="0"/>
                          </a:rPr>
                          <m:t>′</m:t>
                        </m:r>
                      </m:sup>
                    </m:sSup>
                    <m:r>
                      <a:rPr lang="en-US" sz="4000" b="0" i="1" dirty="0" smtClean="0">
                        <a:latin typeface="Cambria Math" panose="02040503050406030204" pitchFamily="18" charset="0"/>
                        <a:cs typeface="Arial" panose="020B0604020202020204" pitchFamily="34" charset="0"/>
                      </a:rPr>
                      <m:t>𝐶</m:t>
                    </m:r>
                    <m:r>
                      <a:rPr lang="en-US" sz="4000" b="0" i="1" dirty="0" smtClean="0">
                        <a:latin typeface="Cambria Math" panose="02040503050406030204" pitchFamily="18" charset="0"/>
                        <a:cs typeface="Arial" panose="020B0604020202020204" pitchFamily="34" charset="0"/>
                      </a:rPr>
                      <m:t>′</m:t>
                    </m:r>
                  </m:oMath>
                </a14:m>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𝐶𝐴</m:t>
                    </m:r>
                    <m:r>
                      <a:rPr lang="en-US" sz="4000" i="1" dirty="0" smtClean="0">
                        <a:latin typeface="Cambria Math" panose="02040503050406030204" pitchFamily="18" charset="0"/>
                        <a:cs typeface="Arial" panose="020B0604020202020204" pitchFamily="34" charset="0"/>
                      </a:rPr>
                      <m:t>=</m:t>
                    </m:r>
                    <m:sSup>
                      <m:sSupPr>
                        <m:ctrlPr>
                          <a:rPr lang="en-US" sz="4000" b="0" i="1" dirty="0" smtClean="0">
                            <a:latin typeface="Cambria Math" panose="02040503050406030204" pitchFamily="18" charset="0"/>
                            <a:cs typeface="Arial" panose="020B0604020202020204" pitchFamily="34" charset="0"/>
                          </a:rPr>
                        </m:ctrlPr>
                      </m:sSupPr>
                      <m:e>
                        <m:r>
                          <a:rPr lang="en-US" sz="4000" b="0" i="1" dirty="0" smtClean="0">
                            <a:latin typeface="Cambria Math" panose="02040503050406030204" pitchFamily="18" charset="0"/>
                            <a:cs typeface="Arial" panose="020B0604020202020204" pitchFamily="34" charset="0"/>
                          </a:rPr>
                          <m:t>𝐶</m:t>
                        </m:r>
                      </m:e>
                      <m:sup>
                        <m:r>
                          <a:rPr lang="en-US" sz="4000" b="0" i="1" dirty="0" smtClean="0">
                            <a:latin typeface="Cambria Math" panose="02040503050406030204" pitchFamily="18" charset="0"/>
                            <a:cs typeface="Arial" panose="020B0604020202020204" pitchFamily="34" charset="0"/>
                          </a:rPr>
                          <m:t>′</m:t>
                        </m:r>
                      </m:sup>
                    </m:sSup>
                    <m:r>
                      <a:rPr lang="en-US" sz="4000" b="0" i="1" dirty="0" smtClean="0">
                        <a:latin typeface="Cambria Math" panose="02040503050406030204" pitchFamily="18" charset="0"/>
                        <a:cs typeface="Arial" panose="020B0604020202020204" pitchFamily="34" charset="0"/>
                      </a:rPr>
                      <m:t>𝐴</m:t>
                    </m:r>
                    <m:r>
                      <a:rPr lang="en-US" sz="4000" b="0" i="1" dirty="0" smtClean="0">
                        <a:latin typeface="Cambria Math" panose="02040503050406030204" pitchFamily="18" charset="0"/>
                        <a:cs typeface="Arial" panose="020B0604020202020204" pitchFamily="34" charset="0"/>
                      </a:rPr>
                      <m:t>′</m:t>
                    </m:r>
                  </m:oMath>
                </a14:m>
                <a:endParaRPr lang="en-US" sz="4000" dirty="0">
                  <a:latin typeface="Arial" panose="020B0604020202020204" pitchFamily="34" charset="0"/>
                  <a:cs typeface="Arial" panose="020B0604020202020204" pitchFamily="34" charset="0"/>
                </a:endParaRPr>
              </a:p>
            </p:txBody>
          </p:sp>
        </mc:Choice>
        <mc:Fallback xmlns="">
          <p:sp>
            <p:nvSpPr>
              <p:cNvPr id="16" name="Hộp Văn bản 15">
                <a:extLst>
                  <a:ext uri="{FF2B5EF4-FFF2-40B4-BE49-F238E27FC236}">
                    <a16:creationId xmlns:a16="http://schemas.microsoft.com/office/drawing/2014/main" id="{8C75C7D0-1F0C-C915-C001-E173E21BCA3C}"/>
                  </a:ext>
                </a:extLst>
              </p:cNvPr>
              <p:cNvSpPr txBox="1">
                <a:spLocks noRot="1" noChangeAspect="1" noMove="1" noResize="1" noEditPoints="1" noAdjustHandles="1" noChangeArrowheads="1" noChangeShapeType="1" noTextEdit="1"/>
              </p:cNvSpPr>
              <p:nvPr/>
            </p:nvSpPr>
            <p:spPr>
              <a:xfrm>
                <a:off x="7041731" y="5143180"/>
                <a:ext cx="5762166" cy="2748253"/>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Hộp Văn bản 16">
                <a:extLst>
                  <a:ext uri="{FF2B5EF4-FFF2-40B4-BE49-F238E27FC236}">
                    <a16:creationId xmlns:a16="http://schemas.microsoft.com/office/drawing/2014/main" id="{F88D552B-4EC3-5FB5-C15A-83CEEEC97D21}"/>
                  </a:ext>
                </a:extLst>
              </p:cNvPr>
              <p:cNvSpPr txBox="1"/>
              <p:nvPr/>
            </p:nvSpPr>
            <p:spPr>
              <a:xfrm>
                <a:off x="7009074" y="8106129"/>
                <a:ext cx="4390566" cy="1015663"/>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𝐴𝐵𝐶</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sSup>
                        <m:sSupPr>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sSup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𝐴</m:t>
                          </m:r>
                        </m:e>
                        <m:sup>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sup>
                      </m:sSup>
                      <m:sSup>
                        <m:sSupPr>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sSup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𝐵</m:t>
                          </m:r>
                        </m:e>
                        <m:sup>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sup>
                      </m:sSup>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𝐶</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oMath>
                  </m:oMathPara>
                </a14:m>
                <a:endParaRPr lang="en-US" sz="1600" dirty="0"/>
              </a:p>
            </p:txBody>
          </p:sp>
        </mc:Choice>
        <mc:Fallback xmlns="">
          <p:sp>
            <p:nvSpPr>
              <p:cNvPr id="17" name="Hộp Văn bản 16">
                <a:extLst>
                  <a:ext uri="{FF2B5EF4-FFF2-40B4-BE49-F238E27FC236}">
                    <a16:creationId xmlns:a16="http://schemas.microsoft.com/office/drawing/2014/main" id="{F88D552B-4EC3-5FB5-C15A-83CEEEC97D21}"/>
                  </a:ext>
                </a:extLst>
              </p:cNvPr>
              <p:cNvSpPr txBox="1">
                <a:spLocks noRot="1" noChangeAspect="1" noMove="1" noResize="1" noEditPoints="1" noAdjustHandles="1" noChangeArrowheads="1" noChangeShapeType="1" noTextEdit="1"/>
              </p:cNvSpPr>
              <p:nvPr/>
            </p:nvSpPr>
            <p:spPr>
              <a:xfrm>
                <a:off x="7009074" y="8106129"/>
                <a:ext cx="4390566" cy="1015663"/>
              </a:xfrm>
              <a:prstGeom prst="rect">
                <a:avLst/>
              </a:prstGeom>
              <a:blipFill>
                <a:blip r:embed="rId15"/>
                <a:stretch>
                  <a:fillRect/>
                </a:stretch>
              </a:blipFill>
            </p:spPr>
            <p:txBody>
              <a:bodyPr/>
              <a:lstStyle/>
              <a:p>
                <a:r>
                  <a:rPr lang="en-US">
                    <a:noFill/>
                  </a:rPr>
                  <a:t> </a:t>
                </a:r>
              </a:p>
            </p:txBody>
          </p:sp>
        </mc:Fallback>
      </mc:AlternateContent>
      <p:grpSp>
        <p:nvGrpSpPr>
          <p:cNvPr id="18" name="Nhóm 17">
            <a:extLst>
              <a:ext uri="{FF2B5EF4-FFF2-40B4-BE49-F238E27FC236}">
                <a16:creationId xmlns:a16="http://schemas.microsoft.com/office/drawing/2014/main" id="{F956596A-ED1D-D299-9145-6BBF9C67971B}"/>
              </a:ext>
            </a:extLst>
          </p:cNvPr>
          <p:cNvGrpSpPr/>
          <p:nvPr/>
        </p:nvGrpSpPr>
        <p:grpSpPr>
          <a:xfrm>
            <a:off x="5676900" y="5324489"/>
            <a:ext cx="6934200" cy="4224994"/>
            <a:chOff x="3581400" y="5829300"/>
            <a:chExt cx="6934200" cy="4224994"/>
          </a:xfrm>
        </p:grpSpPr>
        <p:cxnSp>
          <p:nvCxnSpPr>
            <p:cNvPr id="19" name="Đường nối Thẳng 18">
              <a:extLst>
                <a:ext uri="{FF2B5EF4-FFF2-40B4-BE49-F238E27FC236}">
                  <a16:creationId xmlns:a16="http://schemas.microsoft.com/office/drawing/2014/main" id="{E5EE4830-2D3A-CD8B-9883-5DCF59FA07D1}"/>
                </a:ext>
              </a:extLst>
            </p:cNvPr>
            <p:cNvCxnSpPr>
              <a:cxnSpLocks/>
            </p:cNvCxnSpPr>
            <p:nvPr/>
          </p:nvCxnSpPr>
          <p:spPr>
            <a:xfrm>
              <a:off x="4724400" y="5829300"/>
              <a:ext cx="0" cy="4224994"/>
            </a:xfrm>
            <a:prstGeom prst="line">
              <a:avLst/>
            </a:prstGeom>
            <a:ln w="28575"/>
          </p:spPr>
          <p:style>
            <a:lnRef idx="1">
              <a:schemeClr val="dk1"/>
            </a:lnRef>
            <a:fillRef idx="0">
              <a:schemeClr val="dk1"/>
            </a:fillRef>
            <a:effectRef idx="0">
              <a:schemeClr val="dk1"/>
            </a:effectRef>
            <a:fontRef idx="minor">
              <a:schemeClr val="tx1"/>
            </a:fontRef>
          </p:style>
        </p:cxnSp>
        <p:cxnSp>
          <p:nvCxnSpPr>
            <p:cNvPr id="20" name="Đường nối Thẳng 19">
              <a:extLst>
                <a:ext uri="{FF2B5EF4-FFF2-40B4-BE49-F238E27FC236}">
                  <a16:creationId xmlns:a16="http://schemas.microsoft.com/office/drawing/2014/main" id="{588BA020-185A-4AA3-61E6-4FB41F08626B}"/>
                </a:ext>
              </a:extLst>
            </p:cNvPr>
            <p:cNvCxnSpPr>
              <a:cxnSpLocks/>
            </p:cNvCxnSpPr>
            <p:nvPr/>
          </p:nvCxnSpPr>
          <p:spPr>
            <a:xfrm>
              <a:off x="3581400" y="8420100"/>
              <a:ext cx="6934200" cy="0"/>
            </a:xfrm>
            <a:prstGeom prst="line">
              <a:avLst/>
            </a:prstGeom>
            <a:ln w="28575"/>
          </p:spPr>
          <p:style>
            <a:lnRef idx="1">
              <a:schemeClr val="dk1"/>
            </a:lnRef>
            <a:fillRef idx="0">
              <a:schemeClr val="dk1"/>
            </a:fillRef>
            <a:effectRef idx="0">
              <a:schemeClr val="dk1"/>
            </a:effectRef>
            <a:fontRef idx="minor">
              <a:schemeClr val="tx1"/>
            </a:fontRef>
          </p:style>
        </p:cxnSp>
        <p:sp>
          <p:nvSpPr>
            <p:cNvPr id="21" name="Hộp Văn bản 20">
              <a:extLst>
                <a:ext uri="{FF2B5EF4-FFF2-40B4-BE49-F238E27FC236}">
                  <a16:creationId xmlns:a16="http://schemas.microsoft.com/office/drawing/2014/main" id="{CE965646-992B-19AB-9478-EDA2683454AA}"/>
                </a:ext>
              </a:extLst>
            </p:cNvPr>
            <p:cNvSpPr txBox="1"/>
            <p:nvPr/>
          </p:nvSpPr>
          <p:spPr>
            <a:xfrm>
              <a:off x="3616118" y="6812926"/>
              <a:ext cx="1073564" cy="738664"/>
            </a:xfrm>
            <a:prstGeom prst="rect">
              <a:avLst/>
            </a:prstGeom>
            <a:noFill/>
          </p:spPr>
          <p:txBody>
            <a:bodyPr wrap="square" rtlCol="0">
              <a:spAutoFit/>
            </a:bodyPr>
            <a:lstStyle/>
            <a:p>
              <a:pPr algn="ctr"/>
              <a:r>
                <a:rPr lang="en-US" sz="4200" b="1" dirty="0">
                  <a:latin typeface="Arial" panose="020B0604020202020204" pitchFamily="34" charset="0"/>
                  <a:cs typeface="Arial" panose="020B0604020202020204" pitchFamily="34" charset="0"/>
                </a:rPr>
                <a:t>GT</a:t>
              </a:r>
            </a:p>
          </p:txBody>
        </p:sp>
        <p:sp>
          <p:nvSpPr>
            <p:cNvPr id="22" name="Hộp Văn bản 21">
              <a:extLst>
                <a:ext uri="{FF2B5EF4-FFF2-40B4-BE49-F238E27FC236}">
                  <a16:creationId xmlns:a16="http://schemas.microsoft.com/office/drawing/2014/main" id="{22171B5F-09CF-603C-1671-7138F70E016F}"/>
                </a:ext>
              </a:extLst>
            </p:cNvPr>
            <p:cNvSpPr txBox="1"/>
            <p:nvPr/>
          </p:nvSpPr>
          <p:spPr>
            <a:xfrm>
              <a:off x="3650836" y="8749481"/>
              <a:ext cx="1073564" cy="738664"/>
            </a:xfrm>
            <a:prstGeom prst="rect">
              <a:avLst/>
            </a:prstGeom>
            <a:noFill/>
          </p:spPr>
          <p:txBody>
            <a:bodyPr wrap="square" rtlCol="0">
              <a:spAutoFit/>
            </a:bodyPr>
            <a:lstStyle/>
            <a:p>
              <a:pPr algn="ctr"/>
              <a:r>
                <a:rPr lang="en-US" sz="4200" b="1" dirty="0">
                  <a:latin typeface="Arial" panose="020B0604020202020204" pitchFamily="34" charset="0"/>
                  <a:cs typeface="Arial" panose="020B0604020202020204" pitchFamily="34" charset="0"/>
                </a:rPr>
                <a:t>KL</a:t>
              </a:r>
            </a:p>
          </p:txBody>
        </p:sp>
      </p:grpSp>
    </p:spTree>
    <p:extLst>
      <p:ext uri="{BB962C8B-B14F-4D97-AF65-F5344CB8AC3E}">
        <p14:creationId xmlns:p14="http://schemas.microsoft.com/office/powerpoint/2010/main" val="1575271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fade">
                                      <p:cBhvr>
                                        <p:cTn id="17" dur="500"/>
                                        <p:tgtEl>
                                          <p:spTgt spid="1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1" end="1"/>
                                            </p:txEl>
                                          </p:spTgt>
                                        </p:tgtEl>
                                        <p:attrNameLst>
                                          <p:attrName>style.visibility</p:attrName>
                                        </p:attrNameLst>
                                      </p:cBhvr>
                                      <p:to>
                                        <p:strVal val="visible"/>
                                      </p:to>
                                    </p:set>
                                    <p:animEffect transition="in" filter="fade">
                                      <p:cBhvr>
                                        <p:cTn id="22" dur="500"/>
                                        <p:tgtEl>
                                          <p:spTgt spid="1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fade">
                                      <p:cBhvr>
                                        <p:cTn id="27"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10" name="Picture 10"/>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flipH="1">
            <a:off x="980796" y="6057900"/>
            <a:ext cx="2348584" cy="4393610"/>
          </a:xfrm>
          <a:prstGeom prst="rect">
            <a:avLst/>
          </a:prstGeom>
        </p:spPr>
      </p:pic>
      <p:pic>
        <p:nvPicPr>
          <p:cNvPr id="12" name="Picture 12"/>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9388175"/>
            <a:ext cx="1968850" cy="912831"/>
          </a:xfrm>
          <a:prstGeom prst="rect">
            <a:avLst/>
          </a:prstGeom>
        </p:spPr>
      </p:pic>
      <p:pic>
        <p:nvPicPr>
          <p:cNvPr id="13" name="Picture 13"/>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l="33437" t="30795"/>
          <a:stretch>
            <a:fillRect/>
          </a:stretch>
        </p:blipFill>
        <p:spPr>
          <a:xfrm rot="10365585" flipH="1">
            <a:off x="16093857" y="133867"/>
            <a:ext cx="1961091" cy="1957355"/>
          </a:xfrm>
          <a:prstGeom prst="rect">
            <a:avLst/>
          </a:prstGeom>
        </p:spPr>
      </p:pic>
      <p:pic>
        <p:nvPicPr>
          <p:cNvPr id="14" name="Picture 14"/>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000103" y="1643349"/>
            <a:ext cx="1085439" cy="1127293"/>
          </a:xfrm>
          <a:prstGeom prst="rect">
            <a:avLst/>
          </a:prstGeom>
        </p:spPr>
      </p:pic>
      <p:pic>
        <p:nvPicPr>
          <p:cNvPr id="15" name="Picture 15"/>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V="1">
            <a:off x="117528" y="442409"/>
            <a:ext cx="2419314" cy="1764587"/>
          </a:xfrm>
          <a:prstGeom prst="rect">
            <a:avLst/>
          </a:prstGeom>
        </p:spPr>
      </p:pic>
      <p:pic>
        <p:nvPicPr>
          <p:cNvPr id="16" name="Picture 16"/>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570266" y="8536349"/>
            <a:ext cx="1378068" cy="1288494"/>
          </a:xfrm>
          <a:prstGeom prst="rect">
            <a:avLst/>
          </a:prstGeom>
        </p:spPr>
      </p:pic>
      <p:grpSp>
        <p:nvGrpSpPr>
          <p:cNvPr id="8" name="Nhóm 7">
            <a:extLst>
              <a:ext uri="{FF2B5EF4-FFF2-40B4-BE49-F238E27FC236}">
                <a16:creationId xmlns:a16="http://schemas.microsoft.com/office/drawing/2014/main" id="{D7D709CE-6954-C527-71D2-CF55DE8103E8}"/>
              </a:ext>
            </a:extLst>
          </p:cNvPr>
          <p:cNvGrpSpPr/>
          <p:nvPr/>
        </p:nvGrpSpPr>
        <p:grpSpPr>
          <a:xfrm>
            <a:off x="2126059" y="663610"/>
            <a:ext cx="1997882" cy="1543385"/>
            <a:chOff x="1507318" y="3981115"/>
            <a:chExt cx="1997882" cy="1543385"/>
          </a:xfrm>
        </p:grpSpPr>
        <p:pic>
          <p:nvPicPr>
            <p:cNvPr id="9" name="Picture 7">
              <a:extLst>
                <a:ext uri="{FF2B5EF4-FFF2-40B4-BE49-F238E27FC236}">
                  <a16:creationId xmlns:a16="http://schemas.microsoft.com/office/drawing/2014/main" id="{AF6BEADF-07FE-23A4-A364-5EA1C4DEE66B}"/>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l="33437" t="30795"/>
            <a:stretch>
              <a:fillRect/>
            </a:stretch>
          </p:blipFill>
          <p:spPr>
            <a:xfrm rot="4821869" flipH="1">
              <a:off x="1506120" y="3982313"/>
              <a:ext cx="1257969" cy="1255573"/>
            </a:xfrm>
            <a:prstGeom prst="rect">
              <a:avLst/>
            </a:prstGeom>
          </p:spPr>
        </p:pic>
        <p:sp>
          <p:nvSpPr>
            <p:cNvPr id="17" name="Bong bóng Lời nói: Hình chữ nhật với Góc Tròn 16">
              <a:extLst>
                <a:ext uri="{FF2B5EF4-FFF2-40B4-BE49-F238E27FC236}">
                  <a16:creationId xmlns:a16="http://schemas.microsoft.com/office/drawing/2014/main" id="{7E2F011D-3EA2-6502-AEC1-38A6038CFDF7}"/>
                </a:ext>
              </a:extLst>
            </p:cNvPr>
            <p:cNvSpPr/>
            <p:nvPr/>
          </p:nvSpPr>
          <p:spPr>
            <a:xfrm>
              <a:off x="2286000" y="4610100"/>
              <a:ext cx="1219200" cy="914400"/>
            </a:xfrm>
            <a:prstGeom prst="wedgeRoundRectCallout">
              <a:avLst>
                <a:gd name="adj1" fmla="val 29167"/>
                <a:gd name="adj2" fmla="val 57738"/>
                <a:gd name="adj3" fmla="val 16667"/>
              </a:avLst>
            </a:prstGeom>
            <a:solidFill>
              <a:srgbClr val="EE8A4F"/>
            </a:solidFill>
            <a:ln>
              <a:solidFill>
                <a:srgbClr val="EE8A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Arial" panose="020B0604020202020204" pitchFamily="34" charset="0"/>
                  <a:cs typeface="Arial" panose="020B0604020202020204" pitchFamily="34" charset="0"/>
                </a:rPr>
                <a:t>?</a:t>
              </a:r>
            </a:p>
          </p:txBody>
        </p:sp>
      </p:grpSp>
      <p:sp>
        <p:nvSpPr>
          <p:cNvPr id="18" name="Hộp Văn bản 17">
            <a:extLst>
              <a:ext uri="{FF2B5EF4-FFF2-40B4-BE49-F238E27FC236}">
                <a16:creationId xmlns:a16="http://schemas.microsoft.com/office/drawing/2014/main" id="{9C4AFFDC-8D6F-0D39-F442-A68F7CA086E4}"/>
              </a:ext>
            </a:extLst>
          </p:cNvPr>
          <p:cNvSpPr txBox="1"/>
          <p:nvPr/>
        </p:nvSpPr>
        <p:spPr>
          <a:xfrm>
            <a:off x="4337664" y="433338"/>
            <a:ext cx="10826136" cy="1998176"/>
          </a:xfrm>
          <a:prstGeom prst="rect">
            <a:avLst/>
          </a:prstGeom>
          <a:noFill/>
        </p:spPr>
        <p:txBody>
          <a:bodyPr wrap="square" rtlCol="0">
            <a:spAutoFit/>
          </a:bodyPr>
          <a:lstStyle/>
          <a:p>
            <a:pPr algn="just">
              <a:lnSpc>
                <a:spcPct val="150000"/>
              </a:lnSpc>
            </a:pPr>
            <a:r>
              <a:rPr lang="en-US" sz="4400" dirty="0" err="1">
                <a:latin typeface="Arial" panose="020B0604020202020204" pitchFamily="34" charset="0"/>
                <a:cs typeface="Arial" panose="020B0604020202020204" pitchFamily="34" charset="0"/>
              </a:rPr>
              <a:t>Trong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Hình</a:t>
            </a:r>
            <a:r>
              <a:rPr lang="en-US" sz="4400" dirty="0">
                <a:latin typeface="Arial" panose="020B0604020202020204" pitchFamily="34" charset="0"/>
                <a:cs typeface="Arial" panose="020B0604020202020204" pitchFamily="34" charset="0"/>
              </a:rPr>
              <a:t> 4.15, </a:t>
            </a:r>
            <a:r>
              <a:rPr lang="en-US" sz="4400" dirty="0" err="1">
                <a:latin typeface="Arial" panose="020B0604020202020204" pitchFamily="34" charset="0"/>
                <a:cs typeface="Arial" panose="020B0604020202020204" pitchFamily="34" charset="0"/>
              </a:rPr>
              <a:t>những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cặp</a:t>
            </a:r>
            <a:r>
              <a:rPr lang="en-US" sz="4400" dirty="0">
                <a:latin typeface="Arial" panose="020B0604020202020204" pitchFamily="34" charset="0"/>
                <a:cs typeface="Arial" panose="020B0604020202020204" pitchFamily="34" charset="0"/>
              </a:rPr>
              <a:t>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nào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nhau</a:t>
            </a:r>
            <a:r>
              <a:rPr lang="en-US" sz="4400" dirty="0">
                <a:latin typeface="Arial" panose="020B0604020202020204" pitchFamily="34" charset="0"/>
                <a:cs typeface="Arial" panose="020B0604020202020204" pitchFamily="34" charset="0"/>
              </a:rPr>
              <a:t>?</a:t>
            </a:r>
          </a:p>
        </p:txBody>
      </p:sp>
      <p:pic>
        <p:nvPicPr>
          <p:cNvPr id="21" name="Hình ảnh 20">
            <a:extLst>
              <a:ext uri="{FF2B5EF4-FFF2-40B4-BE49-F238E27FC236}">
                <a16:creationId xmlns:a16="http://schemas.microsoft.com/office/drawing/2014/main" id="{074119B2-0167-4546-E6D1-565EDD27E76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20921" y="2661282"/>
            <a:ext cx="13846158" cy="4478712"/>
          </a:xfrm>
          <a:prstGeom prst="rect">
            <a:avLst/>
          </a:prstGeom>
        </p:spPr>
      </p:pic>
      <mc:AlternateContent xmlns:mc="http://schemas.openxmlformats.org/markup-compatibility/2006" xmlns:a14="http://schemas.microsoft.com/office/drawing/2010/main">
        <mc:Choice Requires="a14">
          <p:sp>
            <p:nvSpPr>
              <p:cNvPr id="24" name="Hộp Văn bản 23">
                <a:extLst>
                  <a:ext uri="{FF2B5EF4-FFF2-40B4-BE49-F238E27FC236}">
                    <a16:creationId xmlns:a16="http://schemas.microsoft.com/office/drawing/2014/main" id="{D76A5D8A-2803-A21F-C30D-BD5AD835AFB7}"/>
                  </a:ext>
                </a:extLst>
              </p:cNvPr>
              <p:cNvSpPr txBox="1"/>
              <p:nvPr/>
            </p:nvSpPr>
            <p:spPr>
              <a:xfrm>
                <a:off x="6629400" y="8276787"/>
                <a:ext cx="8382000" cy="769441"/>
              </a:xfrm>
              <a:prstGeom prst="rect">
                <a:avLst/>
              </a:prstGeom>
              <a:noFill/>
            </p:spPr>
            <p:txBody>
              <a:bodyPr wrap="square">
                <a:spAutoFit/>
              </a:bodyPr>
              <a:lstStyle/>
              <a:p>
                <a14:m>
                  <m:oMath xmlns:m="http://schemas.openxmlformats.org/officeDocument/2006/math">
                    <m:r>
                      <a:rPr lang="en-US" sz="4400" i="1" smtClean="0">
                        <a:solidFill>
                          <a:srgbClr val="FF5050"/>
                        </a:solidFill>
                        <a:latin typeface="Cambria Math" panose="02040503050406030204" pitchFamily="18" charset="0"/>
                      </a:rPr>
                      <m:t>𝛥</m:t>
                    </m:r>
                    <m:r>
                      <a:rPr lang="en-US" sz="4400" i="1" smtClean="0">
                        <a:solidFill>
                          <a:srgbClr val="FF5050"/>
                        </a:solidFill>
                        <a:latin typeface="Cambria Math" panose="02040503050406030204" pitchFamily="18" charset="0"/>
                      </a:rPr>
                      <m:t>𝐴𝐵𝐶</m:t>
                    </m:r>
                    <m:r>
                      <a:rPr lang="en-US" sz="4400" i="0">
                        <a:solidFill>
                          <a:srgbClr val="FF5050"/>
                        </a:solidFill>
                        <a:latin typeface="Cambria Math" panose="02040503050406030204" pitchFamily="18" charset="0"/>
                      </a:rPr>
                      <m:t>=</m:t>
                    </m:r>
                    <m:r>
                      <a:rPr lang="en-US" sz="4400" i="1">
                        <a:solidFill>
                          <a:srgbClr val="FF5050"/>
                        </a:solidFill>
                        <a:latin typeface="Cambria Math" panose="02040503050406030204" pitchFamily="18" charset="0"/>
                      </a:rPr>
                      <m:t>𝛥</m:t>
                    </m:r>
                    <m:r>
                      <a:rPr lang="en-US" sz="4400" i="1">
                        <a:solidFill>
                          <a:srgbClr val="FF5050"/>
                        </a:solidFill>
                        <a:latin typeface="Cambria Math" panose="02040503050406030204" pitchFamily="18" charset="0"/>
                      </a:rPr>
                      <m:t>𝑀𝑁𝑃</m:t>
                    </m:r>
                  </m:oMath>
                </a14:m>
                <a:r>
                  <a:rPr lang="en-US" sz="4400" b="0" i="0" dirty="0">
                    <a:solidFill>
                      <a:srgbClr val="FF5050"/>
                    </a:solidFill>
                    <a:latin typeface="+mj-lt"/>
                  </a:rPr>
                  <a:t>;</a:t>
                </a:r>
                <a14:m>
                  <m:oMath xmlns:m="http://schemas.openxmlformats.org/officeDocument/2006/math">
                    <m:r>
                      <a:rPr lang="en-US" sz="4400" b="0" i="1" smtClean="0">
                        <a:solidFill>
                          <a:srgbClr val="FF5050"/>
                        </a:solidFill>
                        <a:latin typeface="Cambria Math" panose="02040503050406030204" pitchFamily="18" charset="0"/>
                      </a:rPr>
                      <m:t> </m:t>
                    </m:r>
                    <m:r>
                      <a:rPr lang="en-US" sz="4400" i="1">
                        <a:solidFill>
                          <a:srgbClr val="FF5050"/>
                        </a:solidFill>
                        <a:latin typeface="Cambria Math" panose="02040503050406030204" pitchFamily="18" charset="0"/>
                      </a:rPr>
                      <m:t>𝛥</m:t>
                    </m:r>
                    <m:r>
                      <a:rPr lang="en-US" sz="4400" i="1">
                        <a:solidFill>
                          <a:srgbClr val="FF5050"/>
                        </a:solidFill>
                        <a:latin typeface="Cambria Math" panose="02040503050406030204" pitchFamily="18" charset="0"/>
                      </a:rPr>
                      <m:t>𝐷𝐸𝐹</m:t>
                    </m:r>
                    <m:r>
                      <a:rPr lang="en-US" sz="4400" i="0">
                        <a:solidFill>
                          <a:srgbClr val="FF5050"/>
                        </a:solidFill>
                        <a:latin typeface="Cambria Math" panose="02040503050406030204" pitchFamily="18" charset="0"/>
                      </a:rPr>
                      <m:t>=</m:t>
                    </m:r>
                    <m:r>
                      <a:rPr lang="en-US" sz="4400" i="1">
                        <a:solidFill>
                          <a:srgbClr val="FF5050"/>
                        </a:solidFill>
                        <a:latin typeface="Cambria Math" panose="02040503050406030204" pitchFamily="18" charset="0"/>
                      </a:rPr>
                      <m:t>𝛥</m:t>
                    </m:r>
                    <m:r>
                      <a:rPr lang="en-US" sz="4400" i="1">
                        <a:solidFill>
                          <a:srgbClr val="FF5050"/>
                        </a:solidFill>
                        <a:latin typeface="Cambria Math" panose="02040503050406030204" pitchFamily="18" charset="0"/>
                      </a:rPr>
                      <m:t>𝐺𝐻𝐾</m:t>
                    </m:r>
                  </m:oMath>
                </a14:m>
                <a:endParaRPr lang="en-US" sz="4400" dirty="0">
                  <a:solidFill>
                    <a:srgbClr val="FF5050"/>
                  </a:solidFill>
                </a:endParaRPr>
              </a:p>
            </p:txBody>
          </p:sp>
        </mc:Choice>
        <mc:Fallback xmlns="">
          <p:sp>
            <p:nvSpPr>
              <p:cNvPr id="24" name="Hộp Văn bản 23">
                <a:extLst>
                  <a:ext uri="{FF2B5EF4-FFF2-40B4-BE49-F238E27FC236}">
                    <a16:creationId xmlns:a16="http://schemas.microsoft.com/office/drawing/2014/main" id="{D76A5D8A-2803-A21F-C30D-BD5AD835AFB7}"/>
                  </a:ext>
                </a:extLst>
              </p:cNvPr>
              <p:cNvSpPr txBox="1">
                <a:spLocks noRot="1" noChangeAspect="1" noMove="1" noResize="1" noEditPoints="1" noAdjustHandles="1" noChangeArrowheads="1" noChangeShapeType="1" noTextEdit="1"/>
              </p:cNvSpPr>
              <p:nvPr/>
            </p:nvSpPr>
            <p:spPr>
              <a:xfrm>
                <a:off x="6629400" y="8276787"/>
                <a:ext cx="8382000" cy="769441"/>
              </a:xfrm>
              <a:prstGeom prst="rect">
                <a:avLst/>
              </a:prstGeom>
              <a:blipFill>
                <a:blip r:embed="rId15"/>
                <a:stretch>
                  <a:fillRect t="-16667" b="-37302"/>
                </a:stretch>
              </a:blipFill>
            </p:spPr>
            <p:txBody>
              <a:bodyPr/>
              <a:lstStyle/>
              <a:p>
                <a:r>
                  <a:rPr lang="en-US">
                    <a:noFill/>
                  </a:rPr>
                  <a:t> </a:t>
                </a:r>
              </a:p>
            </p:txBody>
          </p:sp>
        </mc:Fallback>
      </mc:AlternateContent>
      <p:sp>
        <p:nvSpPr>
          <p:cNvPr id="25" name="Mũi tên: Phải 24">
            <a:extLst>
              <a:ext uri="{FF2B5EF4-FFF2-40B4-BE49-F238E27FC236}">
                <a16:creationId xmlns:a16="http://schemas.microsoft.com/office/drawing/2014/main" id="{BC2CB0F1-1FC8-8922-D873-7583C1446B5F}"/>
              </a:ext>
            </a:extLst>
          </p:cNvPr>
          <p:cNvSpPr/>
          <p:nvPr/>
        </p:nvSpPr>
        <p:spPr>
          <a:xfrm>
            <a:off x="4601029" y="8352172"/>
            <a:ext cx="1600200" cy="618669"/>
          </a:xfrm>
          <a:prstGeom prst="rightArrow">
            <a:avLst/>
          </a:prstGeom>
          <a:solidFill>
            <a:srgbClr val="FF505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9094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p:tgtEl>
                                          <p:spTgt spid="21"/>
                                        </p:tgtEl>
                                        <p:attrNameLst>
                                          <p:attrName>ppt_y</p:attrName>
                                        </p:attrNameLst>
                                      </p:cBhvr>
                                      <p:tavLst>
                                        <p:tav tm="0">
                                          <p:val>
                                            <p:strVal val="#ppt_y+#ppt_h*1.125000"/>
                                          </p:val>
                                        </p:tav>
                                        <p:tav tm="100000">
                                          <p:val>
                                            <p:strVal val="#ppt_y"/>
                                          </p:val>
                                        </p:tav>
                                      </p:tavLst>
                                    </p:anim>
                                    <p:animEffect transition="in" filter="wipe(up)">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anim calcmode="lin" valueType="num">
                                      <p:cBhvr>
                                        <p:cTn id="22" dur="500" fill="hold"/>
                                        <p:tgtEl>
                                          <p:spTgt spid="25"/>
                                        </p:tgtEl>
                                        <p:attrNameLst>
                                          <p:attrName>ppt_x</p:attrName>
                                        </p:attrNameLst>
                                      </p:cBhvr>
                                      <p:tavLst>
                                        <p:tav tm="0">
                                          <p:val>
                                            <p:strVal val="#ppt_x"/>
                                          </p:val>
                                        </p:tav>
                                        <p:tav tm="100000">
                                          <p:val>
                                            <p:strVal val="#ppt_x"/>
                                          </p:val>
                                        </p:tav>
                                      </p:tavLst>
                                    </p:anim>
                                    <p:anim calcmode="lin" valueType="num">
                                      <p:cBhvr>
                                        <p:cTn id="23" dur="500" fill="hold"/>
                                        <p:tgtEl>
                                          <p:spTgt spid="25"/>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anim calcmode="lin" valueType="num">
                                      <p:cBhvr>
                                        <p:cTn id="27" dur="500" fill="hold"/>
                                        <p:tgtEl>
                                          <p:spTgt spid="24"/>
                                        </p:tgtEl>
                                        <p:attrNameLst>
                                          <p:attrName>ppt_x</p:attrName>
                                        </p:attrNameLst>
                                      </p:cBhvr>
                                      <p:tavLst>
                                        <p:tav tm="0">
                                          <p:val>
                                            <p:strVal val="#ppt_x"/>
                                          </p:val>
                                        </p:tav>
                                        <p:tav tm="100000">
                                          <p:val>
                                            <p:strVal val="#ppt_x"/>
                                          </p:val>
                                        </p:tav>
                                      </p:tavLst>
                                    </p:anim>
                                    <p:anim calcmode="lin" valueType="num">
                                      <p:cBhvr>
                                        <p:cTn id="28"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4" grpId="0"/>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5502772" y="5432068"/>
            <a:ext cx="3278136" cy="4769775"/>
          </a:xfrm>
          <a:prstGeom prst="rect">
            <a:avLst/>
          </a:prstGeom>
        </p:spPr>
      </p:pic>
      <p:pic>
        <p:nvPicPr>
          <p:cNvPr id="4" name="Picture 4"/>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V="1">
            <a:off x="-1473539" y="8658260"/>
            <a:ext cx="3613732" cy="2683196"/>
          </a:xfrm>
          <a:prstGeom prst="rect">
            <a:avLst/>
          </a:prstGeom>
        </p:spPr>
      </p:pic>
      <p:pic>
        <p:nvPicPr>
          <p:cNvPr id="5" name="Picture 5"/>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913891" y="9429637"/>
            <a:ext cx="2131341" cy="546398"/>
          </a:xfrm>
          <a:prstGeom prst="rect">
            <a:avLst/>
          </a:prstGeom>
        </p:spPr>
      </p:pic>
      <p:pic>
        <p:nvPicPr>
          <p:cNvPr id="7" name="Picture 7"/>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773853" flipV="1">
            <a:off x="15382331" y="882105"/>
            <a:ext cx="3230108" cy="2353941"/>
          </a:xfrm>
          <a:prstGeom prst="rect">
            <a:avLst/>
          </a:prstGeom>
        </p:spPr>
      </p:pic>
      <p:pic>
        <p:nvPicPr>
          <p:cNvPr id="8" name="Picture 8"/>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157150" y="7413549"/>
            <a:ext cx="1388183" cy="1609488"/>
          </a:xfrm>
          <a:prstGeom prst="rect">
            <a:avLst/>
          </a:prstGeom>
        </p:spPr>
      </p:pic>
      <p:pic>
        <p:nvPicPr>
          <p:cNvPr id="9" name="Picture 9"/>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472142">
            <a:off x="464987" y="356916"/>
            <a:ext cx="953470" cy="841437"/>
          </a:xfrm>
          <a:prstGeom prst="rect">
            <a:avLst/>
          </a:prstGeom>
        </p:spPr>
      </p:pic>
      <p:pic>
        <p:nvPicPr>
          <p:cNvPr id="12" name="Picture 12"/>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472142">
            <a:off x="-51008" y="985216"/>
            <a:ext cx="768670" cy="678352"/>
          </a:xfrm>
          <a:prstGeom prst="rect">
            <a:avLst/>
          </a:prstGeom>
        </p:spPr>
      </p:pic>
      <p:pic>
        <p:nvPicPr>
          <p:cNvPr id="13" name="Picture 13"/>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472142">
            <a:off x="643083" y="1201245"/>
            <a:ext cx="768670" cy="678352"/>
          </a:xfrm>
          <a:prstGeom prst="rect">
            <a:avLst/>
          </a:prstGeom>
        </p:spPr>
      </p:pic>
      <p:sp>
        <p:nvSpPr>
          <p:cNvPr id="6" name="Hình Bầu dục 5">
            <a:extLst>
              <a:ext uri="{FF2B5EF4-FFF2-40B4-BE49-F238E27FC236}">
                <a16:creationId xmlns:a16="http://schemas.microsoft.com/office/drawing/2014/main" id="{4A24C052-EB4F-4E35-AAFC-D4E5A97A4874}"/>
              </a:ext>
            </a:extLst>
          </p:cNvPr>
          <p:cNvSpPr/>
          <p:nvPr/>
        </p:nvSpPr>
        <p:spPr>
          <a:xfrm>
            <a:off x="1721509" y="777634"/>
            <a:ext cx="3145488" cy="16002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Ví</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dụ</a:t>
            </a:r>
            <a:r>
              <a:rPr lang="en-US" sz="4400" b="1" dirty="0">
                <a:latin typeface="Arial" panose="020B0604020202020204" pitchFamily="34" charset="0"/>
                <a:cs typeface="Arial" panose="020B0604020202020204" pitchFamily="34" charset="0"/>
              </a:rPr>
              <a:t> 2</a:t>
            </a:r>
          </a:p>
        </p:txBody>
      </p:sp>
      <mc:AlternateContent xmlns:mc="http://schemas.openxmlformats.org/markup-compatibility/2006" xmlns:a14="http://schemas.microsoft.com/office/drawing/2010/main">
        <mc:Choice Requires="a14">
          <p:sp>
            <p:nvSpPr>
              <p:cNvPr id="11" name="Hộp Văn bản 10">
                <a:extLst>
                  <a:ext uri="{FF2B5EF4-FFF2-40B4-BE49-F238E27FC236}">
                    <a16:creationId xmlns:a16="http://schemas.microsoft.com/office/drawing/2014/main" id="{4C9A3AD8-C5C5-ED03-2347-9076AEFBB998}"/>
                  </a:ext>
                </a:extLst>
              </p:cNvPr>
              <p:cNvSpPr txBox="1"/>
              <p:nvPr/>
            </p:nvSpPr>
            <p:spPr>
              <a:xfrm>
                <a:off x="5142370" y="541333"/>
                <a:ext cx="10134600" cy="1998176"/>
              </a:xfrm>
              <a:prstGeom prst="rect">
                <a:avLst/>
              </a:prstGeom>
              <a:noFill/>
            </p:spPr>
            <p:txBody>
              <a:bodyPr wrap="square" rtlCol="0">
                <a:spAutoFit/>
              </a:bodyPr>
              <a:lstStyle/>
              <a:p>
                <a:pPr algn="just">
                  <a:lnSpc>
                    <a:spcPct val="150000"/>
                  </a:lnSpc>
                </a:pPr>
                <a:r>
                  <a:rPr lang="en-US" sz="4400" dirty="0">
                    <a:latin typeface="Arial" panose="020B0604020202020204" pitchFamily="34" charset="0"/>
                    <a:cs typeface="Arial" panose="020B0604020202020204" pitchFamily="34" charset="0"/>
                  </a:rPr>
                  <a:t>Cho </a:t>
                </a:r>
                <a:r>
                  <a:rPr lang="en-US" sz="4400" dirty="0" err="1">
                    <a:latin typeface="Arial" panose="020B0604020202020204" pitchFamily="34" charset="0"/>
                    <a:cs typeface="Arial" panose="020B0604020202020204" pitchFamily="34" charset="0"/>
                  </a:rPr>
                  <a:t>Hình</a:t>
                </a:r>
                <a:r>
                  <a:rPr lang="en-US" sz="4400" dirty="0">
                    <a:latin typeface="Arial" panose="020B0604020202020204" pitchFamily="34" charset="0"/>
                    <a:cs typeface="Arial" panose="020B0604020202020204" pitchFamily="34" charset="0"/>
                  </a:rPr>
                  <a:t> 4.16, </a:t>
                </a:r>
                <a:r>
                  <a:rPr lang="en-US" sz="4400" dirty="0" err="1">
                    <a:latin typeface="Arial" panose="020B0604020202020204" pitchFamily="34" charset="0"/>
                    <a:cs typeface="Arial" panose="020B0604020202020204" pitchFamily="34" charset="0"/>
                  </a:rPr>
                  <a:t>biết</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𝐴𝐶</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𝐵𝐷</m:t>
                    </m:r>
                  </m:oMath>
                </a14:m>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𝐴𝐷</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𝐵𝐶</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Chứng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minh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rằng</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𝐴𝐶𝐵</m:t>
                    </m:r>
                    <m:r>
                      <a:rPr lang="en-US" sz="4400" b="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𝐵𝐷𝐴</m:t>
                    </m:r>
                  </m:oMath>
                </a14:m>
                <a:r>
                  <a:rPr lang="en-US" sz="4400" dirty="0">
                    <a:latin typeface="Arial" panose="020B0604020202020204" pitchFamily="34" charset="0"/>
                    <a:cs typeface="Arial" panose="020B0604020202020204" pitchFamily="34" charset="0"/>
                  </a:rPr>
                  <a:t>.</a:t>
                </a:r>
              </a:p>
            </p:txBody>
          </p:sp>
        </mc:Choice>
        <mc:Fallback xmlns="">
          <p:sp>
            <p:nvSpPr>
              <p:cNvPr id="11" name="Hộp Văn bản 10">
                <a:extLst>
                  <a:ext uri="{FF2B5EF4-FFF2-40B4-BE49-F238E27FC236}">
                    <a16:creationId xmlns:a16="http://schemas.microsoft.com/office/drawing/2014/main" id="{4C9A3AD8-C5C5-ED03-2347-9076AEFBB998}"/>
                  </a:ext>
                </a:extLst>
              </p:cNvPr>
              <p:cNvSpPr txBox="1">
                <a:spLocks noRot="1" noChangeAspect="1" noMove="1" noResize="1" noEditPoints="1" noAdjustHandles="1" noChangeArrowheads="1" noChangeShapeType="1" noTextEdit="1"/>
              </p:cNvSpPr>
              <p:nvPr/>
            </p:nvSpPr>
            <p:spPr>
              <a:xfrm>
                <a:off x="5142370" y="541333"/>
                <a:ext cx="10134600" cy="1998176"/>
              </a:xfrm>
              <a:prstGeom prst="rect">
                <a:avLst/>
              </a:prstGeom>
              <a:blipFill>
                <a:blip r:embed="rId18"/>
                <a:stretch>
                  <a:fillRect l="-2467" r="-2407" b="-13415"/>
                </a:stretch>
              </a:blipFill>
            </p:spPr>
            <p:txBody>
              <a:bodyPr/>
              <a:lstStyle/>
              <a:p>
                <a:r>
                  <a:rPr lang="en-US">
                    <a:noFill/>
                  </a:rPr>
                  <a:t> </a:t>
                </a:r>
              </a:p>
            </p:txBody>
          </p:sp>
        </mc:Fallback>
      </mc:AlternateContent>
      <p:pic>
        <p:nvPicPr>
          <p:cNvPr id="14" name="Hình ảnh 13">
            <a:extLst>
              <a:ext uri="{FF2B5EF4-FFF2-40B4-BE49-F238E27FC236}">
                <a16:creationId xmlns:a16="http://schemas.microsoft.com/office/drawing/2014/main" id="{497B8C28-B8EF-751B-5245-169DD5C23293}"/>
              </a:ext>
            </a:extLst>
          </p:cNvPr>
          <p:cNvPicPr>
            <a:picLocks noChangeAspect="1"/>
          </p:cNvPicPr>
          <p:nvPr/>
        </p:nvPicPr>
        <p:blipFill>
          <a:blip r:embed="rId19"/>
          <a:stretch>
            <a:fillRect/>
          </a:stretch>
        </p:blipFill>
        <p:spPr>
          <a:xfrm>
            <a:off x="0" y="4365922"/>
            <a:ext cx="8189827" cy="3947837"/>
          </a:xfrm>
          <a:prstGeom prst="rect">
            <a:avLst/>
          </a:prstGeom>
        </p:spPr>
      </p:pic>
      <p:sp>
        <p:nvSpPr>
          <p:cNvPr id="15" name="Hộp Văn bản 14">
            <a:extLst>
              <a:ext uri="{FF2B5EF4-FFF2-40B4-BE49-F238E27FC236}">
                <a16:creationId xmlns:a16="http://schemas.microsoft.com/office/drawing/2014/main" id="{37D37172-1F93-AAE4-3675-B904962EF37E}"/>
              </a:ext>
            </a:extLst>
          </p:cNvPr>
          <p:cNvSpPr txBox="1"/>
          <p:nvPr/>
        </p:nvSpPr>
        <p:spPr>
          <a:xfrm>
            <a:off x="7239000" y="2939626"/>
            <a:ext cx="3810000" cy="769441"/>
          </a:xfrm>
          <a:prstGeom prst="rect">
            <a:avLst/>
          </a:prstGeom>
          <a:noFill/>
        </p:spPr>
        <p:txBody>
          <a:bodyPr wrap="square" rtlCol="0">
            <a:spAutoFit/>
          </a:bodyPr>
          <a:lstStyle/>
          <a:p>
            <a:pPr algn="ctr"/>
            <a:r>
              <a:rPr lang="en-US" sz="4400" b="1" dirty="0" err="1">
                <a:solidFill>
                  <a:srgbClr val="FF0000"/>
                </a:solidFill>
                <a:latin typeface="Arial" panose="020B0604020202020204" pitchFamily="34" charset="0"/>
                <a:cs typeface="Arial" panose="020B0604020202020204" pitchFamily="34" charset="0"/>
              </a:rPr>
              <a:t>Giải</a:t>
            </a:r>
            <a:endParaRPr lang="en-US" sz="44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6" name="Hộp Văn bản 15">
                <a:extLst>
                  <a:ext uri="{FF2B5EF4-FFF2-40B4-BE49-F238E27FC236}">
                    <a16:creationId xmlns:a16="http://schemas.microsoft.com/office/drawing/2014/main" id="{C83227AB-E743-8CA1-9EAA-28DDF37FEF98}"/>
                  </a:ext>
                </a:extLst>
              </p:cNvPr>
              <p:cNvSpPr txBox="1"/>
              <p:nvPr/>
            </p:nvSpPr>
            <p:spPr>
              <a:xfrm>
                <a:off x="8543978" y="3933140"/>
                <a:ext cx="7543800" cy="5045164"/>
              </a:xfrm>
              <a:prstGeom prst="rect">
                <a:avLst/>
              </a:prstGeom>
              <a:noFill/>
            </p:spPr>
            <p:txBody>
              <a:bodyPr wrap="square" rtlCol="0">
                <a:spAutoFit/>
              </a:bodyPr>
              <a:lstStyle/>
              <a:p>
                <a:pPr algn="just">
                  <a:lnSpc>
                    <a:spcPct val="150000"/>
                  </a:lnSpc>
                </a:pPr>
                <a:r>
                  <a:rPr lang="en-US" sz="4400" dirty="0">
                    <a:latin typeface="Arial" panose="020B0604020202020204" pitchFamily="34" charset="0"/>
                    <a:cs typeface="Arial" panose="020B0604020202020204" pitchFamily="34" charset="0"/>
                  </a:rPr>
                  <a:t>Hai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𝐴𝐶𝐵</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𝐵𝐷𝐴</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a:t>
                </a:r>
              </a:p>
              <a:p>
                <a:pPr algn="just">
                  <a:lnSpc>
                    <a:spcPct val="150000"/>
                  </a:lnSpc>
                </a:pPr>
                <a:r>
                  <a:rPr lang="en-US" sz="4400" dirty="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𝐴𝐶</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𝐵𝐷</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gt</a:t>
                </a:r>
                <a:r>
                  <a:rPr lang="en-US" sz="4400" dirty="0">
                    <a:latin typeface="Arial" panose="020B0604020202020204" pitchFamily="34" charset="0"/>
                    <a:cs typeface="Arial" panose="020B0604020202020204" pitchFamily="34" charset="0"/>
                  </a:rPr>
                  <a:t>)</a:t>
                </a:r>
              </a:p>
              <a:p>
                <a:pPr algn="just">
                  <a:lnSpc>
                    <a:spcPct val="150000"/>
                  </a:lnSpc>
                </a:pPr>
                <a:r>
                  <a:rPr lang="en-US" sz="4400" dirty="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𝐵𝐶</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𝐴𝐷</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gt</a:t>
                </a:r>
                <a:r>
                  <a:rPr lang="en-US" sz="4400" dirty="0">
                    <a:latin typeface="Arial" panose="020B0604020202020204" pitchFamily="34" charset="0"/>
                    <a:cs typeface="Arial" panose="020B0604020202020204" pitchFamily="34" charset="0"/>
                  </a:rPr>
                  <a:t>)</a:t>
                </a:r>
              </a:p>
              <a:p>
                <a:pPr algn="just">
                  <a:lnSpc>
                    <a:spcPct val="150000"/>
                  </a:lnSpc>
                </a:pPr>
                <a:r>
                  <a:rPr lang="en-US" sz="4400" dirty="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cạnh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chung</a:t>
                </a:r>
                <a:endParaRPr lang="en-US" sz="4400" dirty="0">
                  <a:latin typeface="Arial" panose="020B0604020202020204" pitchFamily="34" charset="0"/>
                  <a:cs typeface="Arial" panose="020B0604020202020204" pitchFamily="34" charset="0"/>
                </a:endParaRPr>
              </a:p>
              <a:p>
                <a:pPr algn="just">
                  <a:lnSpc>
                    <a:spcPct val="150000"/>
                  </a:lnSpc>
                </a:pPr>
                <a:r>
                  <a:rPr lang="en-US" sz="4400" dirty="0" err="1">
                    <a:latin typeface="Arial" panose="020B0604020202020204" pitchFamily="34" charset="0"/>
                    <a:cs typeface="Arial" panose="020B0604020202020204" pitchFamily="34" charset="0"/>
                  </a:rPr>
                  <a:t>Vậy</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𝐴𝐶𝐵</m:t>
                    </m:r>
                    <m:r>
                      <a:rPr lang="en-US" sz="4400" b="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𝐵𝐷𝐴</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c.c.c</a:t>
                </a:r>
                <a:r>
                  <a:rPr lang="en-US" sz="4400" dirty="0">
                    <a:latin typeface="Arial" panose="020B0604020202020204" pitchFamily="34" charset="0"/>
                    <a:cs typeface="Arial" panose="020B0604020202020204" pitchFamily="34" charset="0"/>
                  </a:rPr>
                  <a:t>)</a:t>
                </a:r>
              </a:p>
            </p:txBody>
          </p:sp>
        </mc:Choice>
        <mc:Fallback xmlns="">
          <p:sp>
            <p:nvSpPr>
              <p:cNvPr id="16" name="Hộp Văn bản 15">
                <a:extLst>
                  <a:ext uri="{FF2B5EF4-FFF2-40B4-BE49-F238E27FC236}">
                    <a16:creationId xmlns:a16="http://schemas.microsoft.com/office/drawing/2014/main" id="{C83227AB-E743-8CA1-9EAA-28DDF37FEF98}"/>
                  </a:ext>
                </a:extLst>
              </p:cNvPr>
              <p:cNvSpPr txBox="1">
                <a:spLocks noRot="1" noChangeAspect="1" noMove="1" noResize="1" noEditPoints="1" noAdjustHandles="1" noChangeArrowheads="1" noChangeShapeType="1" noTextEdit="1"/>
              </p:cNvSpPr>
              <p:nvPr/>
            </p:nvSpPr>
            <p:spPr>
              <a:xfrm>
                <a:off x="8543978" y="3933140"/>
                <a:ext cx="7543800" cy="5045164"/>
              </a:xfrm>
              <a:prstGeom prst="rect">
                <a:avLst/>
              </a:prstGeom>
              <a:blipFill>
                <a:blip r:embed="rId20"/>
                <a:stretch>
                  <a:fillRect l="-3314" r="-1859" b="-4710"/>
                </a:stretch>
              </a:blipFill>
            </p:spPr>
            <p:txBody>
              <a:bodyPr/>
              <a:lstStyle/>
              <a:p>
                <a:r>
                  <a:rPr lang="en-US">
                    <a:noFill/>
                  </a:rPr>
                  <a:t> </a:t>
                </a:r>
              </a:p>
            </p:txBody>
          </p:sp>
        </mc:Fallback>
      </mc:AlternateContent>
    </p:spTree>
    <p:extLst>
      <p:ext uri="{BB962C8B-B14F-4D97-AF65-F5344CB8AC3E}">
        <p14:creationId xmlns:p14="http://schemas.microsoft.com/office/powerpoint/2010/main" val="3407300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Effect transition="in" filter="barn(inVertical)">
                                      <p:cBhvr>
                                        <p:cTn id="15" dur="500"/>
                                        <p:tgtEl>
                                          <p:spTgt spid="1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circle(in)">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6">
                                            <p:txEl>
                                              <p:pRg st="0" end="0"/>
                                            </p:txEl>
                                          </p:spTgt>
                                        </p:tgtEl>
                                        <p:attrNameLst>
                                          <p:attrName>style.visibility</p:attrName>
                                        </p:attrNameLst>
                                      </p:cBhvr>
                                      <p:to>
                                        <p:strVal val="visible"/>
                                      </p:to>
                                    </p:set>
                                    <p:animEffect transition="in" filter="fade">
                                      <p:cBhvr>
                                        <p:cTn id="25" dur="500"/>
                                        <p:tgtEl>
                                          <p:spTgt spid="1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6">
                                            <p:txEl>
                                              <p:pRg st="1" end="1"/>
                                            </p:txEl>
                                          </p:spTgt>
                                        </p:tgtEl>
                                        <p:attrNameLst>
                                          <p:attrName>style.visibility</p:attrName>
                                        </p:attrNameLst>
                                      </p:cBhvr>
                                      <p:to>
                                        <p:strVal val="visible"/>
                                      </p:to>
                                    </p:set>
                                    <p:animEffect transition="in" filter="fade">
                                      <p:cBhvr>
                                        <p:cTn id="30" dur="500"/>
                                        <p:tgtEl>
                                          <p:spTgt spid="16">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6">
                                            <p:txEl>
                                              <p:pRg st="2" end="2"/>
                                            </p:txEl>
                                          </p:spTgt>
                                        </p:tgtEl>
                                        <p:attrNameLst>
                                          <p:attrName>style.visibility</p:attrName>
                                        </p:attrNameLst>
                                      </p:cBhvr>
                                      <p:to>
                                        <p:strVal val="visible"/>
                                      </p:to>
                                    </p:set>
                                    <p:animEffect transition="in" filter="fade">
                                      <p:cBhvr>
                                        <p:cTn id="35" dur="500"/>
                                        <p:tgtEl>
                                          <p:spTgt spid="16">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6">
                                            <p:txEl>
                                              <p:pRg st="3" end="3"/>
                                            </p:txEl>
                                          </p:spTgt>
                                        </p:tgtEl>
                                        <p:attrNameLst>
                                          <p:attrName>style.visibility</p:attrName>
                                        </p:attrNameLst>
                                      </p:cBhvr>
                                      <p:to>
                                        <p:strVal val="visible"/>
                                      </p:to>
                                    </p:set>
                                    <p:animEffect transition="in" filter="fade">
                                      <p:cBhvr>
                                        <p:cTn id="40" dur="500"/>
                                        <p:tgtEl>
                                          <p:spTgt spid="16">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6">
                                            <p:txEl>
                                              <p:pRg st="4" end="4"/>
                                            </p:txEl>
                                          </p:spTgt>
                                        </p:tgtEl>
                                        <p:attrNameLst>
                                          <p:attrName>style.visibility</p:attrName>
                                        </p:attrNameLst>
                                      </p:cBhvr>
                                      <p:to>
                                        <p:strVal val="visible"/>
                                      </p:to>
                                    </p:set>
                                    <p:animEffect transition="in" filter="fade">
                                      <p:cBhvr>
                                        <p:cTn id="45"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10800000">
            <a:off x="0" y="1268397"/>
            <a:ext cx="1288066" cy="1337733"/>
          </a:xfrm>
          <a:prstGeom prst="rect">
            <a:avLst/>
          </a:prstGeom>
        </p:spPr>
      </p:pic>
      <p:pic>
        <p:nvPicPr>
          <p:cNvPr id="6" name="Picture 6"/>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089448" flipV="1">
            <a:off x="14123928" y="-125399"/>
            <a:ext cx="4152105" cy="3028441"/>
          </a:xfrm>
          <a:prstGeom prst="rect">
            <a:avLst/>
          </a:prstGeom>
        </p:spPr>
      </p:pic>
      <p:pic>
        <p:nvPicPr>
          <p:cNvPr id="7" name="Picture 7"/>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l="33437" t="30795"/>
          <a:stretch>
            <a:fillRect/>
          </a:stretch>
        </p:blipFill>
        <p:spPr>
          <a:xfrm rot="-6339295">
            <a:off x="123165" y="36128"/>
            <a:ext cx="1726754" cy="1723465"/>
          </a:xfrm>
          <a:prstGeom prst="rect">
            <a:avLst/>
          </a:prstGeom>
        </p:spPr>
      </p:pic>
      <p:pic>
        <p:nvPicPr>
          <p:cNvPr id="8" name="Picture 8"/>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7436655" y="6631382"/>
            <a:ext cx="548369" cy="2626918"/>
          </a:xfrm>
          <a:prstGeom prst="rect">
            <a:avLst/>
          </a:prstGeom>
        </p:spPr>
      </p:pic>
      <p:sp>
        <p:nvSpPr>
          <p:cNvPr id="4" name="Hình chữ nhật: Góc Tròn 3">
            <a:extLst>
              <a:ext uri="{FF2B5EF4-FFF2-40B4-BE49-F238E27FC236}">
                <a16:creationId xmlns:a16="http://schemas.microsoft.com/office/drawing/2014/main" id="{3E006C9F-3538-A607-D0A4-A1F0AC3D6EAF}"/>
              </a:ext>
            </a:extLst>
          </p:cNvPr>
          <p:cNvSpPr/>
          <p:nvPr/>
        </p:nvSpPr>
        <p:spPr>
          <a:xfrm>
            <a:off x="1382410" y="702247"/>
            <a:ext cx="3657600" cy="1259496"/>
          </a:xfrm>
          <a:prstGeom prst="roundRect">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chemeClr val="tx1"/>
                </a:solidFill>
                <a:latin typeface="Arial" panose="020B0604020202020204" pitchFamily="34" charset="0"/>
                <a:cs typeface="Arial" panose="020B0604020202020204" pitchFamily="34" charset="0"/>
              </a:rPr>
              <a:t>Luyện</a:t>
            </a:r>
            <a:r>
              <a:rPr lang="en-US" sz="4400" b="1" dirty="0">
                <a:solidFill>
                  <a:schemeClr val="tx1"/>
                </a:solidFill>
                <a:latin typeface="Arial" panose="020B0604020202020204" pitchFamily="34" charset="0"/>
                <a:cs typeface="Arial" panose="020B0604020202020204" pitchFamily="34" charset="0"/>
              </a:rPr>
              <a:t> </a:t>
            </a:r>
            <a:r>
              <a:rPr lang="en-US" sz="4400" b="1" dirty="0" err="1">
                <a:solidFill>
                  <a:schemeClr val="tx1"/>
                </a:solidFill>
                <a:latin typeface="Arial" panose="020B0604020202020204" pitchFamily="34" charset="0"/>
                <a:cs typeface="Arial" panose="020B0604020202020204" pitchFamily="34" charset="0"/>
              </a:rPr>
              <a:t>tập</a:t>
            </a:r>
            <a:r>
              <a:rPr lang="en-US" sz="4400" b="1" dirty="0">
                <a:solidFill>
                  <a:schemeClr val="tx1"/>
                </a:solidFill>
                <a:latin typeface="Arial" panose="020B0604020202020204" pitchFamily="34" charset="0"/>
                <a:cs typeface="Arial" panose="020B0604020202020204" pitchFamily="34" charset="0"/>
              </a:rPr>
              <a:t> 2</a:t>
            </a:r>
          </a:p>
        </p:txBody>
      </p:sp>
      <mc:AlternateContent xmlns:mc="http://schemas.openxmlformats.org/markup-compatibility/2006" xmlns:a14="http://schemas.microsoft.com/office/drawing/2010/main">
        <mc:Choice Requires="a14">
          <p:sp>
            <p:nvSpPr>
              <p:cNvPr id="12" name="Hộp Văn bản 11">
                <a:extLst>
                  <a:ext uri="{FF2B5EF4-FFF2-40B4-BE49-F238E27FC236}">
                    <a16:creationId xmlns:a16="http://schemas.microsoft.com/office/drawing/2014/main" id="{12FBD98F-EA9D-FD5D-BBB5-0B7F2DA84AF5}"/>
                  </a:ext>
                </a:extLst>
              </p:cNvPr>
              <p:cNvSpPr txBox="1"/>
              <p:nvPr/>
            </p:nvSpPr>
            <p:spPr>
              <a:xfrm>
                <a:off x="5334000" y="269309"/>
                <a:ext cx="10134600" cy="1998176"/>
              </a:xfrm>
              <a:prstGeom prst="rect">
                <a:avLst/>
              </a:prstGeom>
              <a:noFill/>
            </p:spPr>
            <p:txBody>
              <a:bodyPr wrap="square" rtlCol="0">
                <a:spAutoFit/>
              </a:bodyPr>
              <a:lstStyle/>
              <a:p>
                <a:pPr algn="just">
                  <a:lnSpc>
                    <a:spcPct val="150000"/>
                  </a:lnSpc>
                </a:pPr>
                <a:r>
                  <a:rPr lang="en-US" sz="4400" dirty="0">
                    <a:latin typeface="Arial" panose="020B0604020202020204" pitchFamily="34" charset="0"/>
                    <a:cs typeface="Arial" panose="020B0604020202020204" pitchFamily="34" charset="0"/>
                  </a:rPr>
                  <a:t>Cho </a:t>
                </a:r>
                <a:r>
                  <a:rPr lang="en-US" sz="4400" dirty="0" err="1">
                    <a:latin typeface="Arial" panose="020B0604020202020204" pitchFamily="34" charset="0"/>
                    <a:cs typeface="Arial" panose="020B0604020202020204" pitchFamily="34" charset="0"/>
                  </a:rPr>
                  <a:t>Hình</a:t>
                </a:r>
                <a:r>
                  <a:rPr lang="en-US" sz="4400" dirty="0">
                    <a:latin typeface="Arial" panose="020B0604020202020204" pitchFamily="34" charset="0"/>
                    <a:cs typeface="Arial" panose="020B0604020202020204" pitchFamily="34" charset="0"/>
                  </a:rPr>
                  <a:t> 4.17, </a:t>
                </a:r>
                <a:r>
                  <a:rPr lang="en-US" sz="4400" dirty="0" err="1">
                    <a:latin typeface="Arial" panose="020B0604020202020204" pitchFamily="34" charset="0"/>
                    <a:cs typeface="Arial" panose="020B0604020202020204" pitchFamily="34" charset="0"/>
                  </a:rPr>
                  <a:t>biết</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m:t>
                    </m:r>
                    <m:r>
                      <a:rPr lang="en-US" sz="4400" b="0" i="1" dirty="0" smtClean="0">
                        <a:latin typeface="Cambria Math" panose="02040503050406030204" pitchFamily="18" charset="0"/>
                        <a:cs typeface="Arial" panose="020B0604020202020204" pitchFamily="34" charset="0"/>
                      </a:rPr>
                      <m:t>𝐵</m:t>
                    </m:r>
                    <m:r>
                      <a:rPr lang="en-US" sz="4400" i="1" dirty="0" smtClean="0">
                        <a:latin typeface="Cambria Math" panose="02040503050406030204" pitchFamily="18" charset="0"/>
                        <a:cs typeface="Arial" panose="020B0604020202020204" pitchFamily="34" charset="0"/>
                      </a:rPr>
                      <m:t>=</m:t>
                    </m:r>
                    <m:r>
                      <a:rPr lang="en-US" sz="4400" b="0" i="1" dirty="0" smtClean="0">
                        <a:latin typeface="Cambria Math" panose="02040503050406030204" pitchFamily="18" charset="0"/>
                        <a:cs typeface="Arial" panose="020B0604020202020204" pitchFamily="34" charset="0"/>
                      </a:rPr>
                      <m:t>𝐴</m:t>
                    </m:r>
                    <m:r>
                      <a:rPr lang="en-US" sz="4400" i="1" dirty="0" smtClean="0">
                        <a:latin typeface="Cambria Math" panose="02040503050406030204" pitchFamily="18" charset="0"/>
                        <a:cs typeface="Arial" panose="020B0604020202020204" pitchFamily="34" charset="0"/>
                      </a:rPr>
                      <m:t>𝐷</m:t>
                    </m:r>
                  </m:oMath>
                </a14:m>
                <a:r>
                  <a:rPr lang="en-US" sz="4400" dirty="0">
                    <a:latin typeface="Arial" panose="020B0604020202020204" pitchFamily="34" charset="0"/>
                    <a:cs typeface="Arial" panose="020B0604020202020204" pitchFamily="34" charset="0"/>
                  </a:rPr>
                  <a:t>, </a:t>
                </a:r>
                <a14:m>
                  <m:oMath xmlns:m="http://schemas.openxmlformats.org/officeDocument/2006/math">
                    <m:r>
                      <a:rPr lang="en-US" sz="4400" b="0" i="1" dirty="0" smtClean="0">
                        <a:latin typeface="Cambria Math" panose="02040503050406030204" pitchFamily="18" charset="0"/>
                        <a:cs typeface="Arial" panose="020B0604020202020204" pitchFamily="34" charset="0"/>
                      </a:rPr>
                      <m:t>𝐵𝐶</m:t>
                    </m:r>
                    <m:r>
                      <a:rPr lang="en-US" sz="4400" i="1" dirty="0" smtClean="0">
                        <a:latin typeface="Cambria Math" panose="02040503050406030204" pitchFamily="18" charset="0"/>
                        <a:cs typeface="Arial" panose="020B0604020202020204" pitchFamily="34" charset="0"/>
                      </a:rPr>
                      <m:t>=</m:t>
                    </m:r>
                    <m:r>
                      <a:rPr lang="en-US" sz="4400" b="0" i="1" dirty="0" smtClean="0">
                        <a:latin typeface="Cambria Math" panose="02040503050406030204" pitchFamily="18" charset="0"/>
                        <a:cs typeface="Arial" panose="020B0604020202020204" pitchFamily="34" charset="0"/>
                      </a:rPr>
                      <m:t>𝐷</m:t>
                    </m:r>
                    <m:r>
                      <a:rPr lang="en-US" sz="4400" i="1" dirty="0" smtClean="0">
                        <a:latin typeface="Cambria Math" panose="02040503050406030204" pitchFamily="18" charset="0"/>
                        <a:cs typeface="Arial" panose="020B0604020202020204" pitchFamily="34" charset="0"/>
                      </a:rPr>
                      <m:t>𝐶</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Chứng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minh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rằng</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𝐴𝐵𝐶</m:t>
                    </m:r>
                    <m:r>
                      <a:rPr lang="en-US" sz="4400" b="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𝐴𝐷𝐶</m:t>
                    </m:r>
                  </m:oMath>
                </a14:m>
                <a:r>
                  <a:rPr lang="en-US" sz="4400" dirty="0">
                    <a:latin typeface="Arial" panose="020B0604020202020204" pitchFamily="34" charset="0"/>
                    <a:cs typeface="Arial" panose="020B0604020202020204" pitchFamily="34" charset="0"/>
                  </a:rPr>
                  <a:t>.</a:t>
                </a:r>
              </a:p>
            </p:txBody>
          </p:sp>
        </mc:Choice>
        <mc:Fallback xmlns="">
          <p:sp>
            <p:nvSpPr>
              <p:cNvPr id="12" name="Hộp Văn bản 11">
                <a:extLst>
                  <a:ext uri="{FF2B5EF4-FFF2-40B4-BE49-F238E27FC236}">
                    <a16:creationId xmlns:a16="http://schemas.microsoft.com/office/drawing/2014/main" id="{12FBD98F-EA9D-FD5D-BBB5-0B7F2DA84AF5}"/>
                  </a:ext>
                </a:extLst>
              </p:cNvPr>
              <p:cNvSpPr txBox="1">
                <a:spLocks noRot="1" noChangeAspect="1" noMove="1" noResize="1" noEditPoints="1" noAdjustHandles="1" noChangeArrowheads="1" noChangeShapeType="1" noTextEdit="1"/>
              </p:cNvSpPr>
              <p:nvPr/>
            </p:nvSpPr>
            <p:spPr>
              <a:xfrm>
                <a:off x="5334000" y="269309"/>
                <a:ext cx="10134600" cy="1998176"/>
              </a:xfrm>
              <a:prstGeom prst="rect">
                <a:avLst/>
              </a:prstGeom>
              <a:blipFill>
                <a:blip r:embed="rId10"/>
                <a:stretch>
                  <a:fillRect l="-2405" r="-2345" b="-13415"/>
                </a:stretch>
              </a:blipFill>
            </p:spPr>
            <p:txBody>
              <a:bodyPr/>
              <a:lstStyle/>
              <a:p>
                <a:r>
                  <a:rPr lang="en-US">
                    <a:noFill/>
                  </a:rPr>
                  <a:t> </a:t>
                </a:r>
              </a:p>
            </p:txBody>
          </p:sp>
        </mc:Fallback>
      </mc:AlternateContent>
      <p:sp>
        <p:nvSpPr>
          <p:cNvPr id="13" name="Hộp Văn bản 12">
            <a:extLst>
              <a:ext uri="{FF2B5EF4-FFF2-40B4-BE49-F238E27FC236}">
                <a16:creationId xmlns:a16="http://schemas.microsoft.com/office/drawing/2014/main" id="{E08723E6-41B3-641E-278D-B1D2AB0F7D36}"/>
              </a:ext>
            </a:extLst>
          </p:cNvPr>
          <p:cNvSpPr txBox="1"/>
          <p:nvPr/>
        </p:nvSpPr>
        <p:spPr>
          <a:xfrm>
            <a:off x="7239000" y="2781300"/>
            <a:ext cx="3810000" cy="769441"/>
          </a:xfrm>
          <a:prstGeom prst="rect">
            <a:avLst/>
          </a:prstGeom>
          <a:noFill/>
        </p:spPr>
        <p:txBody>
          <a:bodyPr wrap="square" rtlCol="0">
            <a:spAutoFit/>
          </a:bodyPr>
          <a:lstStyle/>
          <a:p>
            <a:pPr algn="ctr"/>
            <a:r>
              <a:rPr lang="en-US" sz="4400" b="1" dirty="0" err="1">
                <a:solidFill>
                  <a:srgbClr val="FF0000"/>
                </a:solidFill>
                <a:latin typeface="Arial" panose="020B0604020202020204" pitchFamily="34" charset="0"/>
                <a:cs typeface="Arial" panose="020B0604020202020204" pitchFamily="34" charset="0"/>
              </a:rPr>
              <a:t>Giải</a:t>
            </a:r>
            <a:endParaRPr lang="en-US" sz="4400" b="1" dirty="0">
              <a:solidFill>
                <a:srgbClr val="FF0000"/>
              </a:solidFill>
              <a:latin typeface="Arial" panose="020B0604020202020204" pitchFamily="34" charset="0"/>
              <a:cs typeface="Arial" panose="020B0604020202020204" pitchFamily="34" charset="0"/>
            </a:endParaRPr>
          </a:p>
        </p:txBody>
      </p:sp>
      <p:pic>
        <p:nvPicPr>
          <p:cNvPr id="14" name="Hình ảnh 13">
            <a:extLst>
              <a:ext uri="{FF2B5EF4-FFF2-40B4-BE49-F238E27FC236}">
                <a16:creationId xmlns:a16="http://schemas.microsoft.com/office/drawing/2014/main" id="{A9E4CA5A-2758-F7DE-3852-A53FFD1630E5}"/>
              </a:ext>
            </a:extLst>
          </p:cNvPr>
          <p:cNvPicPr>
            <a:picLocks noChangeAspect="1"/>
          </p:cNvPicPr>
          <p:nvPr/>
        </p:nvPicPr>
        <p:blipFill>
          <a:blip r:embed="rId11"/>
          <a:stretch>
            <a:fillRect/>
          </a:stretch>
        </p:blipFill>
        <p:spPr>
          <a:xfrm>
            <a:off x="1494704" y="3926001"/>
            <a:ext cx="5698514" cy="5774326"/>
          </a:xfrm>
          <a:prstGeom prst="rect">
            <a:avLst/>
          </a:prstGeom>
        </p:spPr>
      </p:pic>
      <p:pic>
        <p:nvPicPr>
          <p:cNvPr id="11" name="Picture 11"/>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flipV="1">
            <a:off x="-800705" y="8936826"/>
            <a:ext cx="2341191" cy="1735408"/>
          </a:xfrm>
          <a:prstGeom prst="rect">
            <a:avLst/>
          </a:prstGeom>
        </p:spPr>
      </p:pic>
      <mc:AlternateContent xmlns:mc="http://schemas.openxmlformats.org/markup-compatibility/2006" xmlns:a14="http://schemas.microsoft.com/office/drawing/2010/main">
        <mc:Choice Requires="a14">
          <p:sp>
            <p:nvSpPr>
              <p:cNvPr id="17" name="Hộp Văn bản 16">
                <a:extLst>
                  <a:ext uri="{FF2B5EF4-FFF2-40B4-BE49-F238E27FC236}">
                    <a16:creationId xmlns:a16="http://schemas.microsoft.com/office/drawing/2014/main" id="{1C85A307-1335-7F20-54FD-630547F2CD6E}"/>
                  </a:ext>
                </a:extLst>
              </p:cNvPr>
              <p:cNvSpPr txBox="1"/>
              <p:nvPr/>
            </p:nvSpPr>
            <p:spPr>
              <a:xfrm>
                <a:off x="7915297" y="4085398"/>
                <a:ext cx="8077200" cy="5455532"/>
              </a:xfrm>
              <a:prstGeom prst="rect">
                <a:avLst/>
              </a:prstGeom>
              <a:noFill/>
            </p:spPr>
            <p:txBody>
              <a:bodyPr wrap="square">
                <a:spAutoFit/>
              </a:bodyPr>
              <a:lstStyle/>
              <a:p>
                <a:pPr marL="0" marR="0" algn="just">
                  <a:lnSpc>
                    <a:spcPct val="150000"/>
                  </a:lnSpc>
                  <a:spcBef>
                    <a:spcPts val="0"/>
                  </a:spcBef>
                  <a:spcAft>
                    <a:spcPts val="800"/>
                  </a:spcAft>
                </a:pPr>
                <a:r>
                  <a:rPr lang="nl-NL" sz="4400" dirty="0">
                    <a:effectLst/>
                    <a:latin typeface="Arial" panose="020B0604020202020204" pitchFamily="34" charset="0"/>
                    <a:ea typeface="Times New Roman" panose="02020603050405020304" pitchFamily="18" charset="0"/>
                    <a:cs typeface="Arial" panose="020B0604020202020204" pitchFamily="34" charset="0"/>
                  </a:rPr>
                  <a:t>Xét tam giác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𝐴𝐵𝐶</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𝐴𝐷𝐶</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có:</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nl-NL" sz="4400" dirty="0">
                    <a:effectLst/>
                    <a:ea typeface="Times New Roman" panose="02020603050405020304" pitchFamily="18" charset="0"/>
                    <a:cs typeface="Arial" panose="020B0604020202020204" pitchFamily="34" charset="0"/>
                  </a:rPr>
                  <a:t>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𝐴𝐵</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𝐴𝐷</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(gt)</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nl-NL" sz="4400" dirty="0">
                    <a:effectLst/>
                    <a:ea typeface="Times New Roman" panose="02020603050405020304" pitchFamily="18" charset="0"/>
                    <a:cs typeface="Arial" panose="020B0604020202020204" pitchFamily="34" charset="0"/>
                  </a:rPr>
                  <a:t>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𝐶𝐵</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𝐶𝐷</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(gt)</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nl-NL" sz="4400" dirty="0">
                    <a:effectLst/>
                    <a:ea typeface="Times New Roman" panose="02020603050405020304" pitchFamily="18" charset="0"/>
                    <a:cs typeface="Arial" panose="020B0604020202020204" pitchFamily="34" charset="0"/>
                  </a:rPr>
                  <a:t>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𝐴𝐶</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là cạnh chung</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nl-NL" sz="4400" dirty="0">
                    <a:effectLst/>
                    <a:latin typeface="Arial" panose="020B0604020202020204" pitchFamily="34" charset="0"/>
                    <a:ea typeface="Times New Roman" panose="02020603050405020304" pitchFamily="18" charset="0"/>
                    <a:cs typeface="Arial" panose="020B0604020202020204" pitchFamily="34" charset="0"/>
                  </a:rPr>
                  <a:t>Vậy </a:t>
                </a:r>
                <a14:m>
                  <m:oMath xmlns:m="http://schemas.openxmlformats.org/officeDocument/2006/math">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𝐴𝐵𝐶</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𝐴𝐷𝐶</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𝑐</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𝑐</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𝑐</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oMath>
                </a14:m>
                <a:endParaRPr lang="en-US" sz="44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7" name="Hộp Văn bản 16">
                <a:extLst>
                  <a:ext uri="{FF2B5EF4-FFF2-40B4-BE49-F238E27FC236}">
                    <a16:creationId xmlns:a16="http://schemas.microsoft.com/office/drawing/2014/main" id="{1C85A307-1335-7F20-54FD-630547F2CD6E}"/>
                  </a:ext>
                </a:extLst>
              </p:cNvPr>
              <p:cNvSpPr txBox="1">
                <a:spLocks noRot="1" noChangeAspect="1" noMove="1" noResize="1" noEditPoints="1" noAdjustHandles="1" noChangeArrowheads="1" noChangeShapeType="1" noTextEdit="1"/>
              </p:cNvSpPr>
              <p:nvPr/>
            </p:nvSpPr>
            <p:spPr>
              <a:xfrm>
                <a:off x="7915297" y="4085398"/>
                <a:ext cx="8077200" cy="5455532"/>
              </a:xfrm>
              <a:prstGeom prst="rect">
                <a:avLst/>
              </a:prstGeom>
              <a:blipFill>
                <a:blip r:embed="rId14"/>
                <a:stretch>
                  <a:fillRect l="-3019" b="-4246"/>
                </a:stretch>
              </a:blipFill>
            </p:spPr>
            <p:txBody>
              <a:bodyPr/>
              <a:lstStyle/>
              <a:p>
                <a:r>
                  <a:rPr lang="en-US">
                    <a:noFill/>
                  </a:rPr>
                  <a:t> </a:t>
                </a:r>
              </a:p>
            </p:txBody>
          </p:sp>
        </mc:Fallback>
      </mc:AlternateContent>
    </p:spTree>
    <p:extLst>
      <p:ext uri="{BB962C8B-B14F-4D97-AF65-F5344CB8AC3E}">
        <p14:creationId xmlns:p14="http://schemas.microsoft.com/office/powerpoint/2010/main" val="1940272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 calcmode="lin" valueType="num">
                                      <p:cBhvr additive="base">
                                        <p:cTn id="15"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strVal val="#ppt_w*0.70"/>
                                          </p:val>
                                        </p:tav>
                                        <p:tav tm="100000">
                                          <p:val>
                                            <p:strVal val="#ppt_w"/>
                                          </p:val>
                                        </p:tav>
                                      </p:tavLst>
                                    </p:anim>
                                    <p:anim calcmode="lin" valueType="num">
                                      <p:cBhvr>
                                        <p:cTn id="22" dur="500" fill="hold"/>
                                        <p:tgtEl>
                                          <p:spTgt spid="14"/>
                                        </p:tgtEl>
                                        <p:attrNameLst>
                                          <p:attrName>ppt_h</p:attrName>
                                        </p:attrNameLst>
                                      </p:cBhvr>
                                      <p:tavLst>
                                        <p:tav tm="0">
                                          <p:val>
                                            <p:strVal val="#ppt_h"/>
                                          </p:val>
                                        </p:tav>
                                        <p:tav tm="100000">
                                          <p:val>
                                            <p:strVal val="#ppt_h"/>
                                          </p:val>
                                        </p:tav>
                                      </p:tavLst>
                                    </p:anim>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28" dur="500"/>
                                        <p:tgtEl>
                                          <p:spTgt spid="17">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33" dur="500"/>
                                        <p:tgtEl>
                                          <p:spTgt spid="17">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17">
                                            <p:txEl>
                                              <p:pRg st="2" end="2"/>
                                            </p:txEl>
                                          </p:spTgt>
                                        </p:tgtEl>
                                        <p:attrNameLst>
                                          <p:attrName>style.visibility</p:attrName>
                                        </p:attrNameLst>
                                      </p:cBhvr>
                                      <p:to>
                                        <p:strVal val="visible"/>
                                      </p:to>
                                    </p:set>
                                    <p:animEffect transition="in" filter="randombar(horizontal)">
                                      <p:cBhvr>
                                        <p:cTn id="38" dur="500"/>
                                        <p:tgtEl>
                                          <p:spTgt spid="17">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17">
                                            <p:txEl>
                                              <p:pRg st="3" end="3"/>
                                            </p:txEl>
                                          </p:spTgt>
                                        </p:tgtEl>
                                        <p:attrNameLst>
                                          <p:attrName>style.visibility</p:attrName>
                                        </p:attrNameLst>
                                      </p:cBhvr>
                                      <p:to>
                                        <p:strVal val="visible"/>
                                      </p:to>
                                    </p:set>
                                    <p:animEffect transition="in" filter="randombar(horizontal)">
                                      <p:cBhvr>
                                        <p:cTn id="43" dur="500"/>
                                        <p:tgtEl>
                                          <p:spTgt spid="17">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17">
                                            <p:txEl>
                                              <p:pRg st="4" end="4"/>
                                            </p:txEl>
                                          </p:spTgt>
                                        </p:tgtEl>
                                        <p:attrNameLst>
                                          <p:attrName>style.visibility</p:attrName>
                                        </p:attrNameLst>
                                      </p:cBhvr>
                                      <p:to>
                                        <p:strVal val="visible"/>
                                      </p:to>
                                    </p:set>
                                    <p:animEffect transition="in" filter="randombar(horizontal)">
                                      <p:cBhvr>
                                        <p:cTn id="48" dur="500"/>
                                        <p:tgtEl>
                                          <p:spTgt spid="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flipH="1">
            <a:off x="420305" y="2628900"/>
            <a:ext cx="1388183" cy="1609488"/>
          </a:xfrm>
          <a:prstGeom prst="rect">
            <a:avLst/>
          </a:prstGeom>
        </p:spPr>
      </p:pic>
      <p:pic>
        <p:nvPicPr>
          <p:cNvPr id="7" name="Picture 7"/>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249597" y="1037337"/>
            <a:ext cx="1299101" cy="1167567"/>
          </a:xfrm>
          <a:prstGeom prst="rect">
            <a:avLst/>
          </a:prstGeom>
        </p:spPr>
      </p:pic>
      <p:pic>
        <p:nvPicPr>
          <p:cNvPr id="8" name="Picture 8"/>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7876026"/>
            <a:ext cx="1382274" cy="1382274"/>
          </a:xfrm>
          <a:prstGeom prst="rect">
            <a:avLst/>
          </a:prstGeom>
        </p:spPr>
      </p:pic>
      <p:pic>
        <p:nvPicPr>
          <p:cNvPr id="9" name="Picture 9"/>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472142">
            <a:off x="551965" y="750449"/>
            <a:ext cx="953470" cy="841437"/>
          </a:xfrm>
          <a:prstGeom prst="rect">
            <a:avLst/>
          </a:prstGeom>
        </p:spPr>
      </p:pic>
      <p:pic>
        <p:nvPicPr>
          <p:cNvPr id="10" name="Picture 10"/>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899148" y="-485694"/>
            <a:ext cx="1937093" cy="2152325"/>
          </a:xfrm>
          <a:prstGeom prst="rect">
            <a:avLst/>
          </a:prstGeom>
        </p:spPr>
      </p:pic>
      <p:pic>
        <p:nvPicPr>
          <p:cNvPr id="11" name="Picture 11"/>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972673" y="7737441"/>
            <a:ext cx="1693310" cy="1659443"/>
          </a:xfrm>
          <a:prstGeom prst="rect">
            <a:avLst/>
          </a:prstGeom>
        </p:spPr>
      </p:pic>
      <p:sp>
        <p:nvSpPr>
          <p:cNvPr id="5" name="Hình Bầu dục 4">
            <a:extLst>
              <a:ext uri="{FF2B5EF4-FFF2-40B4-BE49-F238E27FC236}">
                <a16:creationId xmlns:a16="http://schemas.microsoft.com/office/drawing/2014/main" id="{B2937E7B-7890-F5EB-4992-D111DDA9D53B}"/>
              </a:ext>
            </a:extLst>
          </p:cNvPr>
          <p:cNvSpPr/>
          <p:nvPr/>
        </p:nvSpPr>
        <p:spPr>
          <a:xfrm>
            <a:off x="1560869" y="1416354"/>
            <a:ext cx="4114800" cy="1571470"/>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chemeClr val="tx1"/>
                </a:solidFill>
                <a:latin typeface="Arial" panose="020B0604020202020204" pitchFamily="34" charset="0"/>
                <a:cs typeface="Arial" panose="020B0604020202020204" pitchFamily="34" charset="0"/>
              </a:rPr>
              <a:t>Vận</a:t>
            </a:r>
            <a:r>
              <a:rPr lang="en-US" sz="4400" b="1" dirty="0">
                <a:solidFill>
                  <a:schemeClr val="tx1"/>
                </a:solidFill>
                <a:latin typeface="Arial" panose="020B0604020202020204" pitchFamily="34" charset="0"/>
                <a:cs typeface="Arial" panose="020B0604020202020204" pitchFamily="34" charset="0"/>
              </a:rPr>
              <a:t> </a:t>
            </a:r>
            <a:r>
              <a:rPr lang="en-US" sz="4400" b="1" dirty="0" err="1">
                <a:solidFill>
                  <a:schemeClr val="tx1"/>
                </a:solidFill>
                <a:latin typeface="Arial" panose="020B0604020202020204" pitchFamily="34" charset="0"/>
                <a:cs typeface="Arial" panose="020B0604020202020204" pitchFamily="34" charset="0"/>
              </a:rPr>
              <a:t>dụng</a:t>
            </a:r>
            <a:endParaRPr lang="en-US" sz="4400" b="1" dirty="0">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2" name="Hộp Văn bản 11">
                <a:extLst>
                  <a:ext uri="{FF2B5EF4-FFF2-40B4-BE49-F238E27FC236}">
                    <a16:creationId xmlns:a16="http://schemas.microsoft.com/office/drawing/2014/main" id="{65AB5D6B-E096-0DEE-2493-BB66BC2197B4}"/>
                  </a:ext>
                </a:extLst>
              </p:cNvPr>
              <p:cNvSpPr txBox="1"/>
              <p:nvPr/>
            </p:nvSpPr>
            <p:spPr>
              <a:xfrm>
                <a:off x="5917379" y="1205816"/>
                <a:ext cx="10498348" cy="1998176"/>
              </a:xfrm>
              <a:prstGeom prst="rect">
                <a:avLst/>
              </a:prstGeom>
              <a:noFill/>
            </p:spPr>
            <p:txBody>
              <a:bodyPr wrap="square" rtlCol="0">
                <a:spAutoFit/>
              </a:bodyPr>
              <a:lstStyle/>
              <a:p>
                <a:pPr algn="just">
                  <a:lnSpc>
                    <a:spcPct val="150000"/>
                  </a:lnSpc>
                </a:pPr>
                <a:r>
                  <a:rPr lang="en-US" sz="4400" dirty="0" err="1">
                    <a:latin typeface="Arial" panose="020B0604020202020204" pitchFamily="34" charset="0"/>
                    <a:cs typeface="Arial" panose="020B0604020202020204" pitchFamily="34" charset="0"/>
                  </a:rPr>
                  <a:t>Người</a:t>
                </a:r>
                <a:r>
                  <a:rPr lang="en-US" sz="4400" dirty="0">
                    <a:latin typeface="Arial" panose="020B0604020202020204" pitchFamily="34" charset="0"/>
                    <a:cs typeface="Arial" panose="020B0604020202020204" pitchFamily="34" charset="0"/>
                  </a:rPr>
                  <a:t> ta </a:t>
                </a:r>
                <a:r>
                  <a:rPr lang="en-US" sz="4400" dirty="0" err="1">
                    <a:latin typeface="Arial" panose="020B0604020202020204" pitchFamily="34" charset="0"/>
                    <a:cs typeface="Arial" panose="020B0604020202020204" pitchFamily="34" charset="0"/>
                  </a:rPr>
                  <a:t>dùng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compa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thước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thẳng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để</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vẽ</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tia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phân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𝑥𝑂𝑦</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như</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sau</a:t>
                </a:r>
                <a:r>
                  <a:rPr lang="en-US" sz="4400" dirty="0">
                    <a:latin typeface="Arial" panose="020B0604020202020204" pitchFamily="34" charset="0"/>
                    <a:cs typeface="Arial" panose="020B0604020202020204" pitchFamily="34" charset="0"/>
                  </a:rPr>
                  <a:t>:</a:t>
                </a:r>
              </a:p>
            </p:txBody>
          </p:sp>
        </mc:Choice>
        <mc:Fallback xmlns="">
          <p:sp>
            <p:nvSpPr>
              <p:cNvPr id="12" name="Hộp Văn bản 11">
                <a:extLst>
                  <a:ext uri="{FF2B5EF4-FFF2-40B4-BE49-F238E27FC236}">
                    <a16:creationId xmlns:a16="http://schemas.microsoft.com/office/drawing/2014/main" id="{65AB5D6B-E096-0DEE-2493-BB66BC2197B4}"/>
                  </a:ext>
                </a:extLst>
              </p:cNvPr>
              <p:cNvSpPr txBox="1">
                <a:spLocks noRot="1" noChangeAspect="1" noMove="1" noResize="1" noEditPoints="1" noAdjustHandles="1" noChangeArrowheads="1" noChangeShapeType="1" noTextEdit="1"/>
              </p:cNvSpPr>
              <p:nvPr/>
            </p:nvSpPr>
            <p:spPr>
              <a:xfrm>
                <a:off x="5917379" y="1205816"/>
                <a:ext cx="10498348" cy="1998176"/>
              </a:xfrm>
              <a:prstGeom prst="rect">
                <a:avLst/>
              </a:prstGeom>
              <a:blipFill>
                <a:blip r:embed="rId14"/>
                <a:stretch>
                  <a:fillRect l="-2381" r="-2323" b="-13415"/>
                </a:stretch>
              </a:blipFill>
            </p:spPr>
            <p:txBody>
              <a:bodyPr/>
              <a:lstStyle/>
              <a:p>
                <a:r>
                  <a:rPr lang="en-US">
                    <a:noFill/>
                  </a:rPr>
                  <a:t> </a:t>
                </a:r>
              </a:p>
            </p:txBody>
          </p:sp>
        </mc:Fallback>
      </mc:AlternateContent>
      <p:pic>
        <p:nvPicPr>
          <p:cNvPr id="19" name="Hình ảnh 18">
            <a:extLst>
              <a:ext uri="{FF2B5EF4-FFF2-40B4-BE49-F238E27FC236}">
                <a16:creationId xmlns:a16="http://schemas.microsoft.com/office/drawing/2014/main" id="{77A12FF5-9845-5100-86C0-25CB85EEEBFB}"/>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384227" y="4343125"/>
            <a:ext cx="13519545" cy="5044688"/>
          </a:xfrm>
          <a:prstGeom prst="rect">
            <a:avLst/>
          </a:prstGeom>
        </p:spPr>
      </p:pic>
    </p:spTree>
    <p:extLst>
      <p:ext uri="{BB962C8B-B14F-4D97-AF65-F5344CB8AC3E}">
        <p14:creationId xmlns:p14="http://schemas.microsoft.com/office/powerpoint/2010/main" val="458708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heel(4)">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4722227" y="4721622"/>
            <a:ext cx="3209717" cy="4670223"/>
          </a:xfrm>
          <a:prstGeom prst="rect">
            <a:avLst/>
          </a:prstGeom>
        </p:spPr>
      </p:pic>
      <p:pic>
        <p:nvPicPr>
          <p:cNvPr id="11" name="Picture 11"/>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667091" y="447924"/>
            <a:ext cx="1319677" cy="1466307"/>
          </a:xfrm>
          <a:prstGeom prst="rect">
            <a:avLst/>
          </a:prstGeom>
        </p:spPr>
      </p:pic>
      <p:pic>
        <p:nvPicPr>
          <p:cNvPr id="12" name="Picture 12"/>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020986" flipH="1" flipV="1">
            <a:off x="16317242" y="520423"/>
            <a:ext cx="2010757" cy="749464"/>
          </a:xfrm>
          <a:prstGeom prst="rect">
            <a:avLst/>
          </a:prstGeom>
        </p:spPr>
      </p:pic>
      <p:pic>
        <p:nvPicPr>
          <p:cNvPr id="13" name="Picture 13"/>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rcRect l="33437" t="30795"/>
          <a:stretch>
            <a:fillRect/>
          </a:stretch>
        </p:blipFill>
        <p:spPr>
          <a:xfrm rot="-10467684">
            <a:off x="-184407" y="1998981"/>
            <a:ext cx="1726754" cy="1723465"/>
          </a:xfrm>
          <a:prstGeom prst="rect">
            <a:avLst/>
          </a:prstGeom>
        </p:spPr>
      </p:pic>
      <p:pic>
        <p:nvPicPr>
          <p:cNvPr id="14" name="Picture 14"/>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flipV="1">
            <a:off x="16668533" y="8977159"/>
            <a:ext cx="2341191" cy="1735408"/>
          </a:xfrm>
          <a:prstGeom prst="rect">
            <a:avLst/>
          </a:prstGeom>
        </p:spPr>
      </p:pic>
      <p:pic>
        <p:nvPicPr>
          <p:cNvPr id="15" name="Picture 15"/>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435912" y="8220910"/>
            <a:ext cx="1185575" cy="1161864"/>
          </a:xfrm>
          <a:prstGeom prst="rect">
            <a:avLst/>
          </a:prstGeom>
        </p:spPr>
      </p:pic>
      <p:pic>
        <p:nvPicPr>
          <p:cNvPr id="16" name="Picture 16"/>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6570266" y="447924"/>
            <a:ext cx="1378068" cy="1288494"/>
          </a:xfrm>
          <a:prstGeom prst="rect">
            <a:avLst/>
          </a:prstGeom>
        </p:spPr>
      </p:pic>
      <mc:AlternateContent xmlns:mc="http://schemas.openxmlformats.org/markup-compatibility/2006" xmlns:a14="http://schemas.microsoft.com/office/drawing/2010/main">
        <mc:Choice Requires="a14">
          <p:sp>
            <p:nvSpPr>
              <p:cNvPr id="2" name="Hộp Văn bản 1">
                <a:extLst>
                  <a:ext uri="{FF2B5EF4-FFF2-40B4-BE49-F238E27FC236}">
                    <a16:creationId xmlns:a16="http://schemas.microsoft.com/office/drawing/2014/main" id="{8A408BEA-E19C-7E35-5E73-935F10F7723C}"/>
                  </a:ext>
                </a:extLst>
              </p:cNvPr>
              <p:cNvSpPr txBox="1"/>
              <p:nvPr/>
            </p:nvSpPr>
            <p:spPr>
              <a:xfrm>
                <a:off x="2938347" y="1215548"/>
                <a:ext cx="12413326" cy="8092152"/>
              </a:xfrm>
              <a:prstGeom prst="rect">
                <a:avLst/>
              </a:prstGeom>
              <a:noFill/>
            </p:spPr>
            <p:txBody>
              <a:bodyPr wrap="square" rtlCol="0">
                <a:spAutoFit/>
              </a:bodyPr>
              <a:lstStyle/>
              <a:p>
                <a:pPr algn="just">
                  <a:lnSpc>
                    <a:spcPct val="150000"/>
                  </a:lnSpc>
                </a:pPr>
                <a:r>
                  <a:rPr lang="en-US" sz="4400" dirty="0" err="1">
                    <a:solidFill>
                      <a:srgbClr val="002060"/>
                    </a:solidFill>
                    <a:latin typeface="Arial" panose="020B0604020202020204" pitchFamily="34" charset="0"/>
                    <a:cs typeface="Arial" panose="020B0604020202020204" pitchFamily="34" charset="0"/>
                  </a:rPr>
                  <a:t>Bước</a:t>
                </a:r>
                <a:r>
                  <a:rPr lang="en-US" sz="4400" dirty="0">
                    <a:solidFill>
                      <a:srgbClr val="002060"/>
                    </a:solidFill>
                    <a:latin typeface="Arial" panose="020B0604020202020204" pitchFamily="34" charset="0"/>
                    <a:cs typeface="Arial" panose="020B0604020202020204" pitchFamily="34" charset="0"/>
                  </a:rPr>
                  <a:t> 1. </a:t>
                </a:r>
                <a:r>
                  <a:rPr lang="en-US" sz="4400" dirty="0" err="1">
                    <a:latin typeface="Arial" panose="020B0604020202020204" pitchFamily="34" charset="0"/>
                    <a:cs typeface="Arial" panose="020B0604020202020204" pitchFamily="34" charset="0"/>
                  </a:rPr>
                  <a:t>Vẽ</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đường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tròn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tâm</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𝑂</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cắt</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𝑂𝑥</m:t>
                    </m:r>
                    <m:r>
                      <a:rPr lang="en-US" sz="4400" i="1" dirty="0" smtClean="0">
                        <a:latin typeface="Cambria Math" panose="02040503050406030204" pitchFamily="18" charset="0"/>
                        <a:cs typeface="Arial" panose="020B0604020202020204" pitchFamily="34" charset="0"/>
                      </a:rPr>
                      <m:t>, </m:t>
                    </m:r>
                    <m:r>
                      <a:rPr lang="en-US" sz="4400" i="1" dirty="0" smtClean="0">
                        <a:latin typeface="Cambria Math" panose="02040503050406030204" pitchFamily="18" charset="0"/>
                        <a:cs typeface="Arial" panose="020B0604020202020204" pitchFamily="34" charset="0"/>
                      </a:rPr>
                      <m:t>𝑂𝑦</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lần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lượt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tại</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𝐵</m:t>
                    </m:r>
                  </m:oMath>
                </a14:m>
                <a:r>
                  <a:rPr lang="en-US" sz="4400" dirty="0">
                    <a:latin typeface="Arial" panose="020B0604020202020204" pitchFamily="34" charset="0"/>
                    <a:cs typeface="Arial" panose="020B0604020202020204" pitchFamily="34" charset="0"/>
                  </a:rPr>
                  <a:t>.</a:t>
                </a:r>
              </a:p>
              <a:p>
                <a:pPr algn="just">
                  <a:lnSpc>
                    <a:spcPct val="150000"/>
                  </a:lnSpc>
                </a:pPr>
                <a:r>
                  <a:rPr lang="en-US" sz="4400" dirty="0" err="1">
                    <a:solidFill>
                      <a:srgbClr val="002060"/>
                    </a:solidFill>
                    <a:latin typeface="Arial" panose="020B0604020202020204" pitchFamily="34" charset="0"/>
                    <a:cs typeface="Arial" panose="020B0604020202020204" pitchFamily="34" charset="0"/>
                  </a:rPr>
                  <a:t>Bước</a:t>
                </a:r>
                <a:r>
                  <a:rPr lang="en-US" sz="4400" dirty="0">
                    <a:solidFill>
                      <a:srgbClr val="002060"/>
                    </a:solidFill>
                    <a:latin typeface="Arial" panose="020B0604020202020204" pitchFamily="34" charset="0"/>
                    <a:cs typeface="Arial" panose="020B0604020202020204" pitchFamily="34" charset="0"/>
                  </a:rPr>
                  <a:t> 2. </a:t>
                </a:r>
                <a:r>
                  <a:rPr lang="en-US" sz="4400" dirty="0" err="1">
                    <a:latin typeface="Arial" panose="020B0604020202020204" pitchFamily="34" charset="0"/>
                    <a:cs typeface="Arial" panose="020B0604020202020204" pitchFamily="34" charset="0"/>
                  </a:rPr>
                  <a:t>Vẽ</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đường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tròn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tâm</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bán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kính</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𝐴𝑂</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đường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tròn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tâm</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𝐵</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bán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kính</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𝐵𝑂</m:t>
                    </m:r>
                  </m:oMath>
                </a14:m>
                <a:r>
                  <a:rPr lang="en-US" sz="4400" dirty="0">
                    <a:latin typeface="Arial" panose="020B0604020202020204" pitchFamily="34" charset="0"/>
                    <a:cs typeface="Arial" panose="020B0604020202020204" pitchFamily="34" charset="0"/>
                  </a:rPr>
                  <a:t>. Hai </a:t>
                </a:r>
                <a:r>
                  <a:rPr lang="en-US" sz="4400" dirty="0" err="1">
                    <a:latin typeface="Arial" panose="020B0604020202020204" pitchFamily="34" charset="0"/>
                    <a:cs typeface="Arial" panose="020B0604020202020204" pitchFamily="34" charset="0"/>
                  </a:rPr>
                  <a:t>đường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tròn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cắt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nhau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tại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điểm</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𝑀</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khác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điểm</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𝑂</m:t>
                    </m:r>
                  </m:oMath>
                </a14:m>
                <a:r>
                  <a:rPr lang="en-US" sz="4400" dirty="0">
                    <a:latin typeface="Arial" panose="020B0604020202020204" pitchFamily="34" charset="0"/>
                    <a:cs typeface="Arial" panose="020B0604020202020204" pitchFamily="34" charset="0"/>
                  </a:rPr>
                  <a:t>.</a:t>
                </a:r>
              </a:p>
              <a:p>
                <a:pPr algn="just">
                  <a:lnSpc>
                    <a:spcPct val="150000"/>
                  </a:lnSpc>
                </a:pPr>
                <a:r>
                  <a:rPr lang="en-US" sz="4400" dirty="0" err="1">
                    <a:solidFill>
                      <a:srgbClr val="002060"/>
                    </a:solidFill>
                    <a:latin typeface="Arial" panose="020B0604020202020204" pitchFamily="34" charset="0"/>
                    <a:cs typeface="Arial" panose="020B0604020202020204" pitchFamily="34" charset="0"/>
                  </a:rPr>
                  <a:t>Bước</a:t>
                </a:r>
                <a:r>
                  <a:rPr lang="en-US" sz="4400" dirty="0">
                    <a:solidFill>
                      <a:srgbClr val="002060"/>
                    </a:solidFill>
                    <a:latin typeface="Arial" panose="020B0604020202020204" pitchFamily="34" charset="0"/>
                    <a:cs typeface="Arial" panose="020B0604020202020204" pitchFamily="34" charset="0"/>
                  </a:rPr>
                  <a:t> 3. </a:t>
                </a:r>
                <a:r>
                  <a:rPr lang="en-US" sz="4400" dirty="0" err="1">
                    <a:latin typeface="Arial" panose="020B0604020202020204" pitchFamily="34" charset="0"/>
                    <a:cs typeface="Arial" panose="020B0604020202020204" pitchFamily="34" charset="0"/>
                  </a:rPr>
                  <a:t>Vẽ</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tia</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𝑂𝑧</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đi</a:t>
                </a:r>
                <a:r>
                  <a:rPr lang="en-US" sz="4400" dirty="0">
                    <a:latin typeface="Arial" panose="020B0604020202020204" pitchFamily="34" charset="0"/>
                    <a:cs typeface="Arial" panose="020B0604020202020204" pitchFamily="34" charset="0"/>
                  </a:rPr>
                  <a:t> qua </a:t>
                </a:r>
                <a14:m>
                  <m:oMath xmlns:m="http://schemas.openxmlformats.org/officeDocument/2006/math">
                    <m:r>
                      <a:rPr lang="en-US" sz="4400" i="1" dirty="0" smtClean="0">
                        <a:latin typeface="Cambria Math" panose="02040503050406030204" pitchFamily="18" charset="0"/>
                        <a:cs typeface="Arial" panose="020B0604020202020204" pitchFamily="34" charset="0"/>
                      </a:rPr>
                      <m:t>𝑀</m:t>
                    </m:r>
                  </m:oMath>
                </a14:m>
                <a:r>
                  <a:rPr lang="en-US" sz="4400" dirty="0">
                    <a:latin typeface="Arial" panose="020B0604020202020204" pitchFamily="34" charset="0"/>
                    <a:cs typeface="Arial" panose="020B0604020202020204" pitchFamily="34" charset="0"/>
                  </a:rPr>
                  <a:t>.</a:t>
                </a:r>
              </a:p>
              <a:p>
                <a:pPr algn="just">
                  <a:lnSpc>
                    <a:spcPct val="150000"/>
                  </a:lnSpc>
                </a:pPr>
                <a:r>
                  <a:rPr lang="en-US" sz="4400" dirty="0" err="1">
                    <a:latin typeface="Arial" panose="020B0604020202020204" pitchFamily="34" charset="0"/>
                    <a:cs typeface="Arial" panose="020B0604020202020204" pitchFamily="34" charset="0"/>
                  </a:rPr>
                  <a:t>Em</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giải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thích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vì</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sao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tia</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𝑂𝑀</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tia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phân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𝑥𝑂𝑦</m:t>
                    </m:r>
                  </m:oMath>
                </a14:m>
                <a:r>
                  <a:rPr lang="en-US" sz="4400" dirty="0">
                    <a:latin typeface="Arial" panose="020B0604020202020204" pitchFamily="34" charset="0"/>
                    <a:cs typeface="Arial" panose="020B0604020202020204" pitchFamily="34" charset="0"/>
                  </a:rPr>
                  <a:t>.</a:t>
                </a:r>
              </a:p>
            </p:txBody>
          </p:sp>
        </mc:Choice>
        <mc:Fallback xmlns="">
          <p:sp>
            <p:nvSpPr>
              <p:cNvPr id="2" name="Hộp Văn bản 1">
                <a:extLst>
                  <a:ext uri="{FF2B5EF4-FFF2-40B4-BE49-F238E27FC236}">
                    <a16:creationId xmlns:a16="http://schemas.microsoft.com/office/drawing/2014/main" id="{8A408BEA-E19C-7E35-5E73-935F10F7723C}"/>
                  </a:ext>
                </a:extLst>
              </p:cNvPr>
              <p:cNvSpPr txBox="1">
                <a:spLocks noRot="1" noChangeAspect="1" noMove="1" noResize="1" noEditPoints="1" noAdjustHandles="1" noChangeArrowheads="1" noChangeShapeType="1" noTextEdit="1"/>
              </p:cNvSpPr>
              <p:nvPr/>
            </p:nvSpPr>
            <p:spPr>
              <a:xfrm>
                <a:off x="2938347" y="1215548"/>
                <a:ext cx="12413326" cy="8092152"/>
              </a:xfrm>
              <a:prstGeom prst="rect">
                <a:avLst/>
              </a:prstGeom>
              <a:blipFill>
                <a:blip r:embed="rId16"/>
                <a:stretch>
                  <a:fillRect l="-1965" r="-2014" b="-2560"/>
                </a:stretch>
              </a:blipFill>
            </p:spPr>
            <p:txBody>
              <a:bodyPr/>
              <a:lstStyle/>
              <a:p>
                <a:r>
                  <a:rPr lang="en-US">
                    <a:noFill/>
                  </a:rPr>
                  <a:t> </a:t>
                </a:r>
              </a:p>
            </p:txBody>
          </p:sp>
        </mc:Fallback>
      </mc:AlternateContent>
    </p:spTree>
    <p:extLst>
      <p:ext uri="{BB962C8B-B14F-4D97-AF65-F5344CB8AC3E}">
        <p14:creationId xmlns:p14="http://schemas.microsoft.com/office/powerpoint/2010/main" val="1429578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grpSp>
        <p:nvGrpSpPr>
          <p:cNvPr id="16" name="Nhóm 15">
            <a:extLst>
              <a:ext uri="{FF2B5EF4-FFF2-40B4-BE49-F238E27FC236}">
                <a16:creationId xmlns:a16="http://schemas.microsoft.com/office/drawing/2014/main" id="{BFF42C05-1B2F-5E56-5BDA-8919A80B2E16}"/>
              </a:ext>
            </a:extLst>
          </p:cNvPr>
          <p:cNvGrpSpPr/>
          <p:nvPr/>
        </p:nvGrpSpPr>
        <p:grpSpPr>
          <a:xfrm>
            <a:off x="2681319" y="1109481"/>
            <a:ext cx="14006817" cy="7855237"/>
            <a:chOff x="2757183" y="1606800"/>
            <a:chExt cx="12773635" cy="7073400"/>
          </a:xfrm>
        </p:grpSpPr>
        <p:pic>
          <p:nvPicPr>
            <p:cNvPr id="2" name="Picture 2"/>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2757183" y="1606800"/>
              <a:ext cx="12773635" cy="7073400"/>
            </a:xfrm>
            <a:prstGeom prst="rect">
              <a:avLst/>
            </a:prstGeom>
          </p:spPr>
        </p:pic>
        <p:pic>
          <p:nvPicPr>
            <p:cNvPr id="3" name="Picture 3"/>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174755" y="1838031"/>
              <a:ext cx="11938490" cy="6610939"/>
            </a:xfrm>
            <a:prstGeom prst="rect">
              <a:avLst/>
            </a:prstGeom>
          </p:spPr>
        </p:pic>
      </p:grpSp>
      <p:pic>
        <p:nvPicPr>
          <p:cNvPr id="6" name="Picture 6"/>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427840" flipH="1" flipV="1">
            <a:off x="2051959" y="1638074"/>
            <a:ext cx="3009093" cy="1121571"/>
          </a:xfrm>
          <a:prstGeom prst="rect">
            <a:avLst/>
          </a:prstGeom>
        </p:spPr>
      </p:pic>
      <p:pic>
        <p:nvPicPr>
          <p:cNvPr id="7" name="Picture 7"/>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434450" y="4266494"/>
            <a:ext cx="1860582" cy="4991806"/>
          </a:xfrm>
          <a:prstGeom prst="rect">
            <a:avLst/>
          </a:prstGeom>
        </p:spPr>
      </p:pic>
      <p:pic>
        <p:nvPicPr>
          <p:cNvPr id="8" name="Picture 8"/>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46316" y="5218723"/>
            <a:ext cx="2710189" cy="4039577"/>
          </a:xfrm>
          <a:prstGeom prst="rect">
            <a:avLst/>
          </a:prstGeom>
        </p:spPr>
      </p:pic>
      <p:pic>
        <p:nvPicPr>
          <p:cNvPr id="9" name="Picture 9"/>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rcRect l="33437" t="30795"/>
          <a:stretch>
            <a:fillRect/>
          </a:stretch>
        </p:blipFill>
        <p:spPr>
          <a:xfrm rot="-6339295">
            <a:off x="15405225" y="71385"/>
            <a:ext cx="1726754" cy="1723465"/>
          </a:xfrm>
          <a:prstGeom prst="rect">
            <a:avLst/>
          </a:prstGeom>
        </p:spPr>
      </p:pic>
      <p:pic>
        <p:nvPicPr>
          <p:cNvPr id="10" name="Picture 10"/>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134819" y="2524788"/>
            <a:ext cx="2866806" cy="2128603"/>
          </a:xfrm>
          <a:prstGeom prst="rect">
            <a:avLst/>
          </a:prstGeom>
        </p:spPr>
      </p:pic>
      <p:pic>
        <p:nvPicPr>
          <p:cNvPr id="11" name="Picture 11"/>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927302" y="7838153"/>
            <a:ext cx="1146522" cy="1146522"/>
          </a:xfrm>
          <a:prstGeom prst="rect">
            <a:avLst/>
          </a:prstGeom>
        </p:spPr>
      </p:pic>
      <p:pic>
        <p:nvPicPr>
          <p:cNvPr id="12" name="Picture 12"/>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0587885">
            <a:off x="13311207" y="8740034"/>
            <a:ext cx="1968850" cy="912831"/>
          </a:xfrm>
          <a:prstGeom prst="rect">
            <a:avLst/>
          </a:prstGeom>
        </p:spPr>
      </p:pic>
      <p:pic>
        <p:nvPicPr>
          <p:cNvPr id="13" name="Picture 13"/>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0676741">
            <a:off x="450228" y="1393421"/>
            <a:ext cx="1496634" cy="1554344"/>
          </a:xfrm>
          <a:prstGeom prst="rect">
            <a:avLst/>
          </a:prstGeom>
        </p:spPr>
      </p:pic>
      <p:pic>
        <p:nvPicPr>
          <p:cNvPr id="14" name="Picture 14"/>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5400000">
            <a:off x="-386243" y="-363322"/>
            <a:ext cx="3229617" cy="405170"/>
          </a:xfrm>
          <a:prstGeom prst="rect">
            <a:avLst/>
          </a:prstGeom>
        </p:spPr>
      </p:pic>
      <p:pic>
        <p:nvPicPr>
          <p:cNvPr id="15" name="Picture 15"/>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061809">
            <a:off x="16931327" y="2289417"/>
            <a:ext cx="727411" cy="1343946"/>
          </a:xfrm>
          <a:prstGeom prst="rect">
            <a:avLst/>
          </a:prstGeom>
        </p:spPr>
      </p:pic>
      <mc:AlternateContent xmlns:mc="http://schemas.openxmlformats.org/markup-compatibility/2006" xmlns:a14="http://schemas.microsoft.com/office/drawing/2010/main">
        <mc:Choice Requires="a14">
          <p:sp>
            <p:nvSpPr>
              <p:cNvPr id="5" name="Hộp Văn bản 4">
                <a:extLst>
                  <a:ext uri="{FF2B5EF4-FFF2-40B4-BE49-F238E27FC236}">
                    <a16:creationId xmlns:a16="http://schemas.microsoft.com/office/drawing/2014/main" id="{4257C711-3625-1837-DC7B-982CDE8F611B}"/>
                  </a:ext>
                </a:extLst>
              </p:cNvPr>
              <p:cNvSpPr txBox="1"/>
              <p:nvPr/>
            </p:nvSpPr>
            <p:spPr>
              <a:xfrm>
                <a:off x="5489743" y="1437743"/>
                <a:ext cx="9473863" cy="7088094"/>
              </a:xfrm>
              <a:prstGeom prst="rect">
                <a:avLst/>
              </a:prstGeom>
              <a:noFill/>
            </p:spPr>
            <p:txBody>
              <a:bodyPr wrap="square">
                <a:spAutoFit/>
              </a:bodyPr>
              <a:lstStyle/>
              <a:p>
                <a:pPr marL="0" marR="0" algn="just">
                  <a:lnSpc>
                    <a:spcPct val="150000"/>
                  </a:lnSpc>
                  <a:spcBef>
                    <a:spcPts val="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Xét tam giác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𝑂𝐴𝑀</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𝑂𝐵𝑀</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có:</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nl-NL" sz="4000" dirty="0">
                    <a:effectLst/>
                    <a:ea typeface="Times New Roman" panose="02020603050405020304" pitchFamily="18"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𝑂𝐴</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𝑂𝐵</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p>
              <a:p>
                <a:pPr marL="0" marR="0" algn="just">
                  <a:lnSpc>
                    <a:spcPct val="150000"/>
                  </a:lnSpc>
                  <a:spcBef>
                    <a:spcPts val="0"/>
                  </a:spcBef>
                  <a:spcAft>
                    <a:spcPts val="800"/>
                  </a:spcAft>
                </a:pPr>
                <a:r>
                  <a:rPr lang="nl-NL" sz="4000" dirty="0">
                    <a:effectLst/>
                    <a:ea typeface="Times New Roman" panose="02020603050405020304" pitchFamily="18"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𝐴𝑀</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𝐵𝑀</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p>
              <a:p>
                <a:pPr marL="0" marR="0" algn="just">
                  <a:lnSpc>
                    <a:spcPct val="150000"/>
                  </a:lnSpc>
                  <a:spcBef>
                    <a:spcPts val="0"/>
                  </a:spcBef>
                  <a:spcAft>
                    <a:spcPts val="800"/>
                  </a:spcAft>
                </a:pPr>
                <a:r>
                  <a:rPr lang="nl-NL" sz="4000" dirty="0">
                    <a:effectLst/>
                    <a:ea typeface="Times New Roman" panose="02020603050405020304" pitchFamily="18"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𝑂𝑀</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chung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nSpc>
                    <a:spcPct val="150000"/>
                  </a:lnSpc>
                  <a:spcBef>
                    <a:spcPts val="0"/>
                  </a:spcBef>
                  <a:spcAft>
                    <a:spcPts val="800"/>
                  </a:spcAft>
                </a:pPr>
                <a14:m>
                  <m:oMath xmlns:m="http://schemas.openxmlformats.org/officeDocument/2006/math">
                    <m:r>
                      <a:rPr lang="nl-NL" sz="4000" i="1">
                        <a:effectLst/>
                        <a:latin typeface="Cambria Math" panose="02040503050406030204" pitchFamily="18" charset="0"/>
                        <a:ea typeface="Times New Roman" panose="02020603050405020304" pitchFamily="18" charset="0"/>
                      </a:rPr>
                      <m:t>⇒</m:t>
                    </m:r>
                    <m:r>
                      <a:rPr lang="nl-NL" sz="4000" i="1">
                        <a:effectLst/>
                        <a:latin typeface="Cambria Math" panose="02040503050406030204" pitchFamily="18" charset="0"/>
                        <a:ea typeface="Times New Roman" panose="020206030504050203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𝑂𝐴𝑀</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𝑂𝐵𝑀</m:t>
                    </m:r>
                    <m:d>
                      <m:dPr>
                        <m:ctrlPr>
                          <a:rPr lang="nl-NL" sz="4000" i="1">
                            <a:effectLst/>
                            <a:latin typeface="Cambria Math" panose="02040503050406030204" pitchFamily="18" charset="0"/>
                            <a:ea typeface="Cambria Math" panose="02040503050406030204" pitchFamily="18" charset="0"/>
                            <a:cs typeface="Cambria Math" panose="02040503050406030204" pitchFamily="18" charset="0"/>
                          </a:rPr>
                        </m:ctrlPr>
                      </m:d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𝑐</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𝑐</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𝑐</m:t>
                        </m:r>
                      </m:e>
                    </m:d>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p>
              <a:p>
                <a:pPr marL="0" marR="0" algn="just">
                  <a:lnSpc>
                    <a:spcPct val="150000"/>
                  </a:lnSpc>
                  <a:spcBef>
                    <a:spcPts val="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Do đó: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𝑥𝑂𝑧</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𝐴𝑂𝑀</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𝐵𝑂𝑀</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𝑦𝑂𝑧</m:t>
                        </m:r>
                      </m:e>
                    </m:acc>
                  </m:oMath>
                </a14:m>
                <a:r>
                  <a:rPr lang="nl-NL"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nl-NL" sz="4000" dirty="0">
                    <a:effectLst/>
                    <a:latin typeface="Arial" panose="020B0604020202020204" pitchFamily="34" charset="0"/>
                    <a:ea typeface="Times New Roman" panose="02020603050405020304" pitchFamily="18" charset="0"/>
                    <a:cs typeface="Arial" panose="020B0604020202020204" pitchFamily="34" charset="0"/>
                  </a:rPr>
                  <a:t>Vậy tia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𝑂𝑀</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là tia phân giác của góc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𝑥𝑂𝑦</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mc:Choice>
        <mc:Fallback xmlns="">
          <p:sp>
            <p:nvSpPr>
              <p:cNvPr id="5" name="Hộp Văn bản 4">
                <a:extLst>
                  <a:ext uri="{FF2B5EF4-FFF2-40B4-BE49-F238E27FC236}">
                    <a16:creationId xmlns:a16="http://schemas.microsoft.com/office/drawing/2014/main" id="{4257C711-3625-1837-DC7B-982CDE8F611B}"/>
                  </a:ext>
                </a:extLst>
              </p:cNvPr>
              <p:cNvSpPr txBox="1">
                <a:spLocks noRot="1" noChangeAspect="1" noMove="1" noResize="1" noEditPoints="1" noAdjustHandles="1" noChangeArrowheads="1" noChangeShapeType="1" noTextEdit="1"/>
              </p:cNvSpPr>
              <p:nvPr/>
            </p:nvSpPr>
            <p:spPr>
              <a:xfrm>
                <a:off x="5489743" y="1437743"/>
                <a:ext cx="9473863" cy="7088094"/>
              </a:xfrm>
              <a:prstGeom prst="rect">
                <a:avLst/>
              </a:prstGeom>
              <a:blipFill>
                <a:blip r:embed="rId26"/>
                <a:stretch>
                  <a:fillRect l="-2317" r="-772" b="-2752"/>
                </a:stretch>
              </a:blipFill>
            </p:spPr>
            <p:txBody>
              <a:bodyPr/>
              <a:lstStyle/>
              <a:p>
                <a:r>
                  <a:rPr lang="en-US">
                    <a:noFill/>
                  </a:rPr>
                  <a:t> </a:t>
                </a:r>
              </a:p>
            </p:txBody>
          </p:sp>
        </mc:Fallback>
      </mc:AlternateContent>
      <p:sp>
        <p:nvSpPr>
          <p:cNvPr id="17" name="Hộp Văn bản 16">
            <a:extLst>
              <a:ext uri="{FF2B5EF4-FFF2-40B4-BE49-F238E27FC236}">
                <a16:creationId xmlns:a16="http://schemas.microsoft.com/office/drawing/2014/main" id="{05652350-46F1-A04A-F173-9D9A12FC67A2}"/>
              </a:ext>
            </a:extLst>
          </p:cNvPr>
          <p:cNvSpPr txBox="1"/>
          <p:nvPr/>
        </p:nvSpPr>
        <p:spPr>
          <a:xfrm>
            <a:off x="7979834" y="303101"/>
            <a:ext cx="3409785" cy="769441"/>
          </a:xfrm>
          <a:prstGeom prst="rect">
            <a:avLst/>
          </a:prstGeom>
          <a:noFill/>
        </p:spPr>
        <p:txBody>
          <a:bodyPr wrap="square" rtlCol="0">
            <a:spAutoFit/>
          </a:bodyPr>
          <a:lstStyle/>
          <a:p>
            <a:pPr algn="ctr"/>
            <a:r>
              <a:rPr lang="en-US" sz="4400" b="1" dirty="0" err="1">
                <a:solidFill>
                  <a:srgbClr val="FF0000"/>
                </a:solidFill>
                <a:latin typeface="Arial" panose="020B0604020202020204" pitchFamily="34" charset="0"/>
                <a:cs typeface="Arial" panose="020B0604020202020204" pitchFamily="34" charset="0"/>
              </a:rPr>
              <a:t>Trả</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lời</a:t>
            </a:r>
            <a:endParaRPr lang="en-US" sz="4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4329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barn(inVertical)">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dissolv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dissolv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dissolv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dissolv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dissolve">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dissolve">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dissolve">
                                      <p:cBhvr>
                                        <p:cTn id="4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l="33437" t="30795"/>
          <a:stretch>
            <a:fillRect/>
          </a:stretch>
        </p:blipFill>
        <p:spPr>
          <a:xfrm rot="-10467684">
            <a:off x="601419" y="-34994"/>
            <a:ext cx="1726754" cy="1723465"/>
          </a:xfrm>
          <a:prstGeom prst="rect">
            <a:avLst/>
          </a:prstGeom>
        </p:spPr>
      </p:pic>
      <p:pic>
        <p:nvPicPr>
          <p:cNvPr id="8" name="Picture 8"/>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676741">
            <a:off x="15843344" y="622853"/>
            <a:ext cx="1496634" cy="1554344"/>
          </a:xfrm>
          <a:prstGeom prst="rect">
            <a:avLst/>
          </a:prstGeom>
        </p:spPr>
      </p:pic>
      <p:pic>
        <p:nvPicPr>
          <p:cNvPr id="9" name="Picture 9"/>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4976853" y="-785556"/>
            <a:ext cx="3229617" cy="405170"/>
          </a:xfrm>
          <a:prstGeom prst="rect">
            <a:avLst/>
          </a:prstGeom>
        </p:spPr>
      </p:pic>
      <p:pic>
        <p:nvPicPr>
          <p:cNvPr id="10" name="Picture 10"/>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16693190" y="8668991"/>
            <a:ext cx="1968850" cy="912831"/>
          </a:xfrm>
          <a:prstGeom prst="rect">
            <a:avLst/>
          </a:prstGeom>
        </p:spPr>
      </p:pic>
      <p:pic>
        <p:nvPicPr>
          <p:cNvPr id="12" name="Picture 12"/>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033480">
            <a:off x="-1222184" y="9030571"/>
            <a:ext cx="3488924" cy="920204"/>
          </a:xfrm>
          <a:prstGeom prst="rect">
            <a:avLst/>
          </a:prstGeom>
        </p:spPr>
      </p:pic>
      <p:pic>
        <p:nvPicPr>
          <p:cNvPr id="13" name="Picture 13"/>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100000" flipH="1">
            <a:off x="40477" y="483270"/>
            <a:ext cx="2076052" cy="1514221"/>
          </a:xfrm>
          <a:prstGeom prst="rect">
            <a:avLst/>
          </a:prstGeom>
        </p:spPr>
      </p:pic>
      <p:sp>
        <p:nvSpPr>
          <p:cNvPr id="2" name="Hộp Văn bản 1">
            <a:extLst>
              <a:ext uri="{FF2B5EF4-FFF2-40B4-BE49-F238E27FC236}">
                <a16:creationId xmlns:a16="http://schemas.microsoft.com/office/drawing/2014/main" id="{02DE472C-DDEE-1FEA-0C54-ACC95A104892}"/>
              </a:ext>
            </a:extLst>
          </p:cNvPr>
          <p:cNvSpPr txBox="1"/>
          <p:nvPr/>
        </p:nvSpPr>
        <p:spPr>
          <a:xfrm>
            <a:off x="5181600" y="477840"/>
            <a:ext cx="79248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LUYỆN TẬP</a:t>
            </a:r>
          </a:p>
        </p:txBody>
      </p:sp>
      <mc:AlternateContent xmlns:mc="http://schemas.openxmlformats.org/markup-compatibility/2006" xmlns:a14="http://schemas.microsoft.com/office/drawing/2010/main">
        <mc:Choice Requires="a14">
          <p:sp>
            <p:nvSpPr>
              <p:cNvPr id="5" name="Hộp Văn bản 4">
                <a:extLst>
                  <a:ext uri="{FF2B5EF4-FFF2-40B4-BE49-F238E27FC236}">
                    <a16:creationId xmlns:a16="http://schemas.microsoft.com/office/drawing/2014/main" id="{3541E13A-CEBD-A22D-8337-66807FBC971F}"/>
                  </a:ext>
                </a:extLst>
              </p:cNvPr>
              <p:cNvSpPr txBox="1"/>
              <p:nvPr/>
            </p:nvSpPr>
            <p:spPr>
              <a:xfrm>
                <a:off x="1766677" y="2059851"/>
                <a:ext cx="15252318" cy="6060826"/>
              </a:xfrm>
              <a:prstGeom prst="rect">
                <a:avLst/>
              </a:prstGeom>
              <a:noFill/>
            </p:spPr>
            <p:txBody>
              <a:bodyPr wrap="square" rtlCol="0">
                <a:spAutoFit/>
              </a:bodyPr>
              <a:lstStyle/>
              <a:p>
                <a:pPr algn="just">
                  <a:lnSpc>
                    <a:spcPct val="150000"/>
                  </a:lnSpc>
                </a:pPr>
                <a:r>
                  <a:rPr lang="en-US" sz="4400" b="1" dirty="0">
                    <a:latin typeface="Arial" panose="020B0604020202020204" pitchFamily="34" charset="0"/>
                    <a:cs typeface="Arial" panose="020B0604020202020204" pitchFamily="34" charset="0"/>
                  </a:rPr>
                  <a:t>Bài 4.4 (SGK – tr.67)</a:t>
                </a:r>
                <a:r>
                  <a:rPr lang="en-US" sz="4400" dirty="0">
                    <a:latin typeface="Arial" panose="020B0604020202020204" pitchFamily="34" charset="0"/>
                    <a:cs typeface="Arial" panose="020B0604020202020204" pitchFamily="34" charset="0"/>
                  </a:rPr>
                  <a:t> Cho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𝐴𝐵𝐶</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𝐷𝐸𝐹</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như</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Hình</a:t>
                </a:r>
                <a:r>
                  <a:rPr lang="en-US" sz="4400" dirty="0">
                    <a:latin typeface="Arial" panose="020B0604020202020204" pitchFamily="34" charset="0"/>
                    <a:cs typeface="Arial" panose="020B0604020202020204" pitchFamily="34" charset="0"/>
                  </a:rPr>
                  <a:t> 4.18. </a:t>
                </a:r>
                <a:r>
                  <a:rPr lang="en-US" sz="4400" dirty="0" err="1">
                    <a:latin typeface="Arial" panose="020B0604020202020204" pitchFamily="34" charset="0"/>
                    <a:cs typeface="Arial" panose="020B0604020202020204" pitchFamily="34" charset="0"/>
                  </a:rPr>
                  <a:t>Trong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khẳng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định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sau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khẳng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định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nào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đúng</a:t>
                </a:r>
                <a:r>
                  <a:rPr lang="en-US" sz="4400" dirty="0">
                    <a:latin typeface="Arial" panose="020B0604020202020204" pitchFamily="34" charset="0"/>
                    <a:cs typeface="Arial" panose="020B0604020202020204" pitchFamily="34" charset="0"/>
                  </a:rPr>
                  <a:t>?</a:t>
                </a:r>
              </a:p>
              <a:p>
                <a:pPr algn="just">
                  <a:lnSpc>
                    <a:spcPct val="150000"/>
                  </a:lnSpc>
                </a:pPr>
                <a:r>
                  <a:rPr lang="en-US" sz="4400" dirty="0">
                    <a:latin typeface="Arial" panose="020B0604020202020204" pitchFamily="34" charset="0"/>
                    <a:cs typeface="Arial" panose="020B0604020202020204" pitchFamily="34" charset="0"/>
                  </a:rPr>
                  <a:t>(1) </a:t>
                </a:r>
                <a14:m>
                  <m:oMath xmlns:m="http://schemas.openxmlformats.org/officeDocument/2006/math">
                    <m:r>
                      <a:rPr lang="en-US" sz="440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𝐴𝐵𝐶</m:t>
                    </m:r>
                    <m:r>
                      <a:rPr lang="en-US" sz="4400" b="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𝐷𝐸𝐹</m:t>
                    </m:r>
                  </m:oMath>
                </a14:m>
                <a:endParaRPr lang="en-US" sz="4400" dirty="0">
                  <a:latin typeface="Arial" panose="020B0604020202020204" pitchFamily="34" charset="0"/>
                  <a:cs typeface="Arial" panose="020B0604020202020204" pitchFamily="34" charset="0"/>
                </a:endParaRPr>
              </a:p>
              <a:p>
                <a:pPr algn="just">
                  <a:lnSpc>
                    <a:spcPct val="150000"/>
                  </a:lnSpc>
                </a:pPr>
                <a:r>
                  <a:rPr lang="en-US" sz="4400" dirty="0">
                    <a:latin typeface="Arial" panose="020B0604020202020204" pitchFamily="34" charset="0"/>
                    <a:cs typeface="Arial" panose="020B0604020202020204" pitchFamily="34" charset="0"/>
                  </a:rPr>
                  <a:t>(2) </a:t>
                </a:r>
                <a14:m>
                  <m:oMath xmlns:m="http://schemas.openxmlformats.org/officeDocument/2006/math">
                    <m:r>
                      <a:rPr lang="en-US" sz="440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𝐴𝐶𝐵</m:t>
                    </m:r>
                    <m:r>
                      <a:rPr lang="en-US" sz="4400" b="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𝐸𝐷𝐹</m:t>
                    </m:r>
                  </m:oMath>
                </a14:m>
                <a:endParaRPr lang="en-US" sz="4400" dirty="0">
                  <a:latin typeface="Arial" panose="020B0604020202020204" pitchFamily="34" charset="0"/>
                  <a:cs typeface="Arial" panose="020B0604020202020204" pitchFamily="34" charset="0"/>
                </a:endParaRPr>
              </a:p>
              <a:p>
                <a:pPr algn="just">
                  <a:lnSpc>
                    <a:spcPct val="150000"/>
                  </a:lnSpc>
                </a:pPr>
                <a:r>
                  <a:rPr lang="en-US" sz="4400" dirty="0">
                    <a:latin typeface="Arial" panose="020B0604020202020204" pitchFamily="34" charset="0"/>
                    <a:cs typeface="Arial" panose="020B0604020202020204" pitchFamily="34" charset="0"/>
                  </a:rPr>
                  <a:t>(3) </a:t>
                </a:r>
                <a14:m>
                  <m:oMath xmlns:m="http://schemas.openxmlformats.org/officeDocument/2006/math">
                    <m:r>
                      <a:rPr lang="en-US" sz="440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𝐵𝐴𝐶</m:t>
                    </m:r>
                    <m:r>
                      <a:rPr lang="en-US" sz="4400" b="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𝐷𝐹𝐸</m:t>
                    </m:r>
                  </m:oMath>
                </a14:m>
                <a:endParaRPr lang="en-US" sz="4400" dirty="0">
                  <a:latin typeface="Arial" panose="020B0604020202020204" pitchFamily="34" charset="0"/>
                  <a:cs typeface="Arial" panose="020B0604020202020204" pitchFamily="34" charset="0"/>
                </a:endParaRPr>
              </a:p>
              <a:p>
                <a:pPr algn="just">
                  <a:lnSpc>
                    <a:spcPct val="150000"/>
                  </a:lnSpc>
                </a:pPr>
                <a:r>
                  <a:rPr lang="en-US" sz="4400" dirty="0">
                    <a:latin typeface="Arial" panose="020B0604020202020204" pitchFamily="34" charset="0"/>
                    <a:cs typeface="Arial" panose="020B0604020202020204" pitchFamily="34" charset="0"/>
                  </a:rPr>
                  <a:t>(4) </a:t>
                </a:r>
                <a14:m>
                  <m:oMath xmlns:m="http://schemas.openxmlformats.org/officeDocument/2006/math">
                    <m:r>
                      <a:rPr lang="en-US" sz="440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𝐶𝐴𝐵</m:t>
                    </m:r>
                    <m:r>
                      <a:rPr lang="en-US" sz="4400" b="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𝐷𝐸𝐹</m:t>
                    </m:r>
                  </m:oMath>
                </a14:m>
                <a:endParaRPr lang="en-US" sz="4400" dirty="0">
                  <a:latin typeface="Arial" panose="020B0604020202020204" pitchFamily="34" charset="0"/>
                  <a:cs typeface="Arial" panose="020B0604020202020204" pitchFamily="34" charset="0"/>
                </a:endParaRPr>
              </a:p>
            </p:txBody>
          </p:sp>
        </mc:Choice>
        <mc:Fallback xmlns="">
          <p:sp>
            <p:nvSpPr>
              <p:cNvPr id="5" name="Hộp Văn bản 4">
                <a:extLst>
                  <a:ext uri="{FF2B5EF4-FFF2-40B4-BE49-F238E27FC236}">
                    <a16:creationId xmlns:a16="http://schemas.microsoft.com/office/drawing/2014/main" id="{3541E13A-CEBD-A22D-8337-66807FBC971F}"/>
                  </a:ext>
                </a:extLst>
              </p:cNvPr>
              <p:cNvSpPr txBox="1">
                <a:spLocks noRot="1" noChangeAspect="1" noMove="1" noResize="1" noEditPoints="1" noAdjustHandles="1" noChangeArrowheads="1" noChangeShapeType="1" noTextEdit="1"/>
              </p:cNvSpPr>
              <p:nvPr/>
            </p:nvSpPr>
            <p:spPr>
              <a:xfrm>
                <a:off x="1766677" y="2059851"/>
                <a:ext cx="15252318" cy="6060826"/>
              </a:xfrm>
              <a:prstGeom prst="rect">
                <a:avLst/>
              </a:prstGeom>
              <a:blipFill>
                <a:blip r:embed="rId14"/>
                <a:stretch>
                  <a:fillRect l="-1639" r="-1599" b="-3823"/>
                </a:stretch>
              </a:blipFill>
            </p:spPr>
            <p:txBody>
              <a:bodyPr/>
              <a:lstStyle/>
              <a:p>
                <a:r>
                  <a:rPr lang="en-US">
                    <a:noFill/>
                  </a:rPr>
                  <a:t> </a:t>
                </a:r>
              </a:p>
            </p:txBody>
          </p:sp>
        </mc:Fallback>
      </mc:AlternateContent>
      <p:sp>
        <p:nvSpPr>
          <p:cNvPr id="15" name="Mũi tên: Phải 14">
            <a:extLst>
              <a:ext uri="{FF2B5EF4-FFF2-40B4-BE49-F238E27FC236}">
                <a16:creationId xmlns:a16="http://schemas.microsoft.com/office/drawing/2014/main" id="{CD503CBF-BCA2-3580-B879-561FD2EF60CB}"/>
              </a:ext>
            </a:extLst>
          </p:cNvPr>
          <p:cNvSpPr/>
          <p:nvPr/>
        </p:nvSpPr>
        <p:spPr>
          <a:xfrm>
            <a:off x="6705459" y="4327880"/>
            <a:ext cx="990600" cy="424156"/>
          </a:xfrm>
          <a:prstGeom prst="rightArrow">
            <a:avLst/>
          </a:prstGeom>
          <a:solidFill>
            <a:srgbClr val="FF505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ũi tên: Phải 15">
            <a:extLst>
              <a:ext uri="{FF2B5EF4-FFF2-40B4-BE49-F238E27FC236}">
                <a16:creationId xmlns:a16="http://schemas.microsoft.com/office/drawing/2014/main" id="{2549F266-A688-7F5B-5CD7-9F3C0E922968}"/>
              </a:ext>
            </a:extLst>
          </p:cNvPr>
          <p:cNvSpPr/>
          <p:nvPr/>
        </p:nvSpPr>
        <p:spPr>
          <a:xfrm>
            <a:off x="6772816" y="5286733"/>
            <a:ext cx="990600" cy="424156"/>
          </a:xfrm>
          <a:prstGeom prst="rightArrow">
            <a:avLst/>
          </a:prstGeom>
          <a:solidFill>
            <a:srgbClr val="FF505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Mũi tên: Phải 16">
            <a:extLst>
              <a:ext uri="{FF2B5EF4-FFF2-40B4-BE49-F238E27FC236}">
                <a16:creationId xmlns:a16="http://schemas.microsoft.com/office/drawing/2014/main" id="{A4EFB1FA-3FA4-58DE-F9ED-35115E891170}"/>
              </a:ext>
            </a:extLst>
          </p:cNvPr>
          <p:cNvSpPr/>
          <p:nvPr/>
        </p:nvSpPr>
        <p:spPr>
          <a:xfrm>
            <a:off x="6772816" y="6425084"/>
            <a:ext cx="990600" cy="424156"/>
          </a:xfrm>
          <a:prstGeom prst="rightArrow">
            <a:avLst/>
          </a:prstGeom>
          <a:solidFill>
            <a:srgbClr val="FF505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ũi tên: Phải 17">
            <a:extLst>
              <a:ext uri="{FF2B5EF4-FFF2-40B4-BE49-F238E27FC236}">
                <a16:creationId xmlns:a16="http://schemas.microsoft.com/office/drawing/2014/main" id="{BA0C1A8A-32B2-B0FE-8909-73739BCEA3F8}"/>
              </a:ext>
            </a:extLst>
          </p:cNvPr>
          <p:cNvSpPr/>
          <p:nvPr/>
        </p:nvSpPr>
        <p:spPr>
          <a:xfrm>
            <a:off x="6772816" y="7478450"/>
            <a:ext cx="990600" cy="424156"/>
          </a:xfrm>
          <a:prstGeom prst="rightArrow">
            <a:avLst/>
          </a:prstGeom>
          <a:solidFill>
            <a:srgbClr val="FF505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Hộp Văn bản 18">
            <a:extLst>
              <a:ext uri="{FF2B5EF4-FFF2-40B4-BE49-F238E27FC236}">
                <a16:creationId xmlns:a16="http://schemas.microsoft.com/office/drawing/2014/main" id="{2CF1194C-FC42-C361-E956-F3FDAB45C2FB}"/>
              </a:ext>
            </a:extLst>
          </p:cNvPr>
          <p:cNvSpPr txBox="1"/>
          <p:nvPr/>
        </p:nvSpPr>
        <p:spPr>
          <a:xfrm>
            <a:off x="7980623" y="4155237"/>
            <a:ext cx="1160679" cy="769441"/>
          </a:xfrm>
          <a:prstGeom prst="rect">
            <a:avLst/>
          </a:prstGeom>
          <a:noFill/>
        </p:spPr>
        <p:txBody>
          <a:bodyPr wrap="square" rtlCol="0">
            <a:spAutoFit/>
          </a:bodyPr>
          <a:lstStyle/>
          <a:p>
            <a:r>
              <a:rPr lang="en-US" sz="4400" dirty="0">
                <a:solidFill>
                  <a:srgbClr val="FF0000"/>
                </a:solidFill>
                <a:latin typeface="Arial" panose="020B0604020202020204" pitchFamily="34" charset="0"/>
                <a:cs typeface="Arial" panose="020B0604020202020204" pitchFamily="34" charset="0"/>
              </a:rPr>
              <a:t>Sai</a:t>
            </a:r>
          </a:p>
        </p:txBody>
      </p:sp>
      <p:sp>
        <p:nvSpPr>
          <p:cNvPr id="20" name="Hộp Văn bản 19">
            <a:extLst>
              <a:ext uri="{FF2B5EF4-FFF2-40B4-BE49-F238E27FC236}">
                <a16:creationId xmlns:a16="http://schemas.microsoft.com/office/drawing/2014/main" id="{44922BCD-70C3-A6D7-8698-1C46C693CAAF}"/>
              </a:ext>
            </a:extLst>
          </p:cNvPr>
          <p:cNvSpPr txBox="1"/>
          <p:nvPr/>
        </p:nvSpPr>
        <p:spPr>
          <a:xfrm>
            <a:off x="7980623" y="6252441"/>
            <a:ext cx="1160679" cy="769441"/>
          </a:xfrm>
          <a:prstGeom prst="rect">
            <a:avLst/>
          </a:prstGeom>
          <a:noFill/>
        </p:spPr>
        <p:txBody>
          <a:bodyPr wrap="square" rtlCol="0">
            <a:spAutoFit/>
          </a:bodyPr>
          <a:lstStyle/>
          <a:p>
            <a:r>
              <a:rPr lang="en-US" sz="4400" dirty="0">
                <a:solidFill>
                  <a:srgbClr val="FF0000"/>
                </a:solidFill>
                <a:latin typeface="Arial" panose="020B0604020202020204" pitchFamily="34" charset="0"/>
                <a:cs typeface="Arial" panose="020B0604020202020204" pitchFamily="34" charset="0"/>
              </a:rPr>
              <a:t>Sai</a:t>
            </a:r>
          </a:p>
        </p:txBody>
      </p:sp>
      <p:sp>
        <p:nvSpPr>
          <p:cNvPr id="21" name="Hộp Văn bản 20">
            <a:extLst>
              <a:ext uri="{FF2B5EF4-FFF2-40B4-BE49-F238E27FC236}">
                <a16:creationId xmlns:a16="http://schemas.microsoft.com/office/drawing/2014/main" id="{248E2278-4219-E6D1-1C1F-3F0261588D2B}"/>
              </a:ext>
            </a:extLst>
          </p:cNvPr>
          <p:cNvSpPr txBox="1"/>
          <p:nvPr/>
        </p:nvSpPr>
        <p:spPr>
          <a:xfrm>
            <a:off x="7980623" y="5164404"/>
            <a:ext cx="1600200" cy="769441"/>
          </a:xfrm>
          <a:prstGeom prst="rect">
            <a:avLst/>
          </a:prstGeom>
          <a:noFill/>
        </p:spPr>
        <p:txBody>
          <a:bodyPr wrap="square" rtlCol="0">
            <a:spAutoFit/>
          </a:bodyPr>
          <a:lstStyle/>
          <a:p>
            <a:r>
              <a:rPr lang="en-US" sz="4400" dirty="0" err="1">
                <a:solidFill>
                  <a:srgbClr val="FF0000"/>
                </a:solidFill>
                <a:latin typeface="Arial" panose="020B0604020202020204" pitchFamily="34" charset="0"/>
                <a:cs typeface="Arial" panose="020B0604020202020204" pitchFamily="34" charset="0"/>
              </a:rPr>
              <a:t>Đúng</a:t>
            </a:r>
            <a:endParaRPr lang="en-US" sz="4400" dirty="0">
              <a:solidFill>
                <a:srgbClr val="FF0000"/>
              </a:solidFill>
              <a:latin typeface="Arial" panose="020B0604020202020204" pitchFamily="34" charset="0"/>
              <a:cs typeface="Arial" panose="020B0604020202020204" pitchFamily="34" charset="0"/>
            </a:endParaRPr>
          </a:p>
        </p:txBody>
      </p:sp>
      <p:sp>
        <p:nvSpPr>
          <p:cNvPr id="22" name="Hộp Văn bản 21">
            <a:extLst>
              <a:ext uri="{FF2B5EF4-FFF2-40B4-BE49-F238E27FC236}">
                <a16:creationId xmlns:a16="http://schemas.microsoft.com/office/drawing/2014/main" id="{2D97DA5E-88E7-8915-8931-F167195E7BDA}"/>
              </a:ext>
            </a:extLst>
          </p:cNvPr>
          <p:cNvSpPr txBox="1"/>
          <p:nvPr/>
        </p:nvSpPr>
        <p:spPr>
          <a:xfrm>
            <a:off x="7980623" y="7255584"/>
            <a:ext cx="1600200" cy="769441"/>
          </a:xfrm>
          <a:prstGeom prst="rect">
            <a:avLst/>
          </a:prstGeom>
          <a:noFill/>
        </p:spPr>
        <p:txBody>
          <a:bodyPr wrap="square" rtlCol="0">
            <a:spAutoFit/>
          </a:bodyPr>
          <a:lstStyle/>
          <a:p>
            <a:r>
              <a:rPr lang="en-US" sz="4400" dirty="0" err="1">
                <a:solidFill>
                  <a:srgbClr val="FF0000"/>
                </a:solidFill>
                <a:latin typeface="Arial" panose="020B0604020202020204" pitchFamily="34" charset="0"/>
                <a:cs typeface="Arial" panose="020B0604020202020204" pitchFamily="34" charset="0"/>
              </a:rPr>
              <a:t>Đúng</a:t>
            </a:r>
            <a:endParaRPr lang="en-US" sz="4400" dirty="0">
              <a:solidFill>
                <a:srgbClr val="FF0000"/>
              </a:solidFill>
              <a:latin typeface="Arial" panose="020B0604020202020204" pitchFamily="34" charset="0"/>
              <a:cs typeface="Arial" panose="020B0604020202020204" pitchFamily="34" charset="0"/>
            </a:endParaRPr>
          </a:p>
        </p:txBody>
      </p:sp>
      <p:pic>
        <p:nvPicPr>
          <p:cNvPr id="23" name="Hình ảnh 22">
            <a:extLst>
              <a:ext uri="{FF2B5EF4-FFF2-40B4-BE49-F238E27FC236}">
                <a16:creationId xmlns:a16="http://schemas.microsoft.com/office/drawing/2014/main" id="{9989A1BE-077B-4EEE-8691-F929CDCAB56E}"/>
              </a:ext>
            </a:extLst>
          </p:cNvPr>
          <p:cNvPicPr>
            <a:picLocks noChangeAspect="1"/>
          </p:cNvPicPr>
          <p:nvPr/>
        </p:nvPicPr>
        <p:blipFill>
          <a:blip r:embed="rId15"/>
          <a:stretch>
            <a:fillRect/>
          </a:stretch>
        </p:blipFill>
        <p:spPr>
          <a:xfrm>
            <a:off x="10057050" y="4238132"/>
            <a:ext cx="7705910" cy="3735487"/>
          </a:xfrm>
          <a:prstGeom prst="rect">
            <a:avLst/>
          </a:prstGeom>
        </p:spPr>
      </p:pic>
    </p:spTree>
    <p:extLst>
      <p:ext uri="{BB962C8B-B14F-4D97-AF65-F5344CB8AC3E}">
        <p14:creationId xmlns:p14="http://schemas.microsoft.com/office/powerpoint/2010/main" val="137788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circle(in)">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5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fade">
                                      <p:cBhvr>
                                        <p:cTn id="32" dur="500"/>
                                        <p:tgtEl>
                                          <p:spTgt spid="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left)">
                                      <p:cBhvr>
                                        <p:cTn id="42" dur="500"/>
                                        <p:tgtEl>
                                          <p:spTgt spid="15"/>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left)">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wipe(left)">
                                      <p:cBhvr>
                                        <p:cTn id="53" dur="500"/>
                                        <p:tgtEl>
                                          <p:spTgt spid="21"/>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wipe(left)">
                                      <p:cBhvr>
                                        <p:cTn id="58" dur="500"/>
                                        <p:tgtEl>
                                          <p:spTgt spid="17"/>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wipe(left)">
                                      <p:cBhvr>
                                        <p:cTn id="61" dur="500"/>
                                        <p:tgtEl>
                                          <p:spTgt spid="20"/>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left)">
                                      <p:cBhvr>
                                        <p:cTn id="66" dur="500"/>
                                        <p:tgtEl>
                                          <p:spTgt spid="18"/>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wipe(left)">
                                      <p:cBhvr>
                                        <p:cTn id="6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p:bldP spid="20" grpId="0"/>
      <p:bldP spid="21"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10" name="Hình ảnh 9">
            <a:extLst>
              <a:ext uri="{FF2B5EF4-FFF2-40B4-BE49-F238E27FC236}">
                <a16:creationId xmlns:a16="http://schemas.microsoft.com/office/drawing/2014/main" id="{37D51532-84D9-AF61-68B8-C369591707CA}"/>
              </a:ext>
            </a:extLst>
          </p:cNvPr>
          <p:cNvPicPr>
            <a:picLocks noChangeAspect="1"/>
          </p:cNvPicPr>
          <p:nvPr/>
        </p:nvPicPr>
        <p:blipFill>
          <a:blip r:embed="rId2"/>
          <a:stretch>
            <a:fillRect/>
          </a:stretch>
        </p:blipFill>
        <p:spPr>
          <a:xfrm>
            <a:off x="1949657" y="4281048"/>
            <a:ext cx="7194341" cy="4134507"/>
          </a:xfrm>
          <a:prstGeom prst="rect">
            <a:avLst/>
          </a:prstGeom>
        </p:spPr>
      </p:pic>
      <p:pic>
        <p:nvPicPr>
          <p:cNvPr id="6" name="Picture 6"/>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93722">
            <a:off x="15160864" y="9155152"/>
            <a:ext cx="3059459" cy="784334"/>
          </a:xfrm>
          <a:prstGeom prst="rect">
            <a:avLst/>
          </a:prstGeom>
        </p:spPr>
      </p:pic>
      <p:pic>
        <p:nvPicPr>
          <p:cNvPr id="14" name="Picture 14"/>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0" y="4652342"/>
            <a:ext cx="2348584" cy="4393610"/>
          </a:xfrm>
          <a:prstGeom prst="rect">
            <a:avLst/>
          </a:prstGeom>
        </p:spPr>
      </p:pic>
      <p:pic>
        <p:nvPicPr>
          <p:cNvPr id="15" name="Picture 15"/>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526056" flipH="1">
            <a:off x="-375135" y="7556518"/>
            <a:ext cx="2807669" cy="2047844"/>
          </a:xfrm>
          <a:prstGeom prst="rect">
            <a:avLst/>
          </a:prstGeom>
        </p:spPr>
      </p:pic>
      <p:pic>
        <p:nvPicPr>
          <p:cNvPr id="17" name="Picture 17"/>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59809">
            <a:off x="15855465" y="402164"/>
            <a:ext cx="2807669" cy="2047844"/>
          </a:xfrm>
          <a:prstGeom prst="rect">
            <a:avLst/>
          </a:prstGeom>
        </p:spPr>
      </p:pic>
      <p:pic>
        <p:nvPicPr>
          <p:cNvPr id="18" name="Picture 18"/>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17498241" y="7580058"/>
            <a:ext cx="789759" cy="773964"/>
          </a:xfrm>
          <a:prstGeom prst="rect">
            <a:avLst/>
          </a:prstGeom>
        </p:spPr>
      </p:pic>
      <p:pic>
        <p:nvPicPr>
          <p:cNvPr id="19" name="Picture 19"/>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400000">
            <a:off x="44275" y="1556710"/>
            <a:ext cx="1968850" cy="912831"/>
          </a:xfrm>
          <a:prstGeom prst="rect">
            <a:avLst/>
          </a:prstGeom>
        </p:spPr>
      </p:pic>
      <p:pic>
        <p:nvPicPr>
          <p:cNvPr id="20" name="Picture 20"/>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6882662" y="3040015"/>
            <a:ext cx="753277" cy="704314"/>
          </a:xfrm>
          <a:prstGeom prst="rect">
            <a:avLst/>
          </a:prstGeom>
        </p:spPr>
      </p:pic>
      <p:pic>
        <p:nvPicPr>
          <p:cNvPr id="21" name="Picture 21"/>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93722">
            <a:off x="15182635" y="9249607"/>
            <a:ext cx="3059459" cy="784334"/>
          </a:xfrm>
          <a:prstGeom prst="rect">
            <a:avLst/>
          </a:prstGeom>
        </p:spPr>
      </p:pic>
      <p:sp>
        <p:nvSpPr>
          <p:cNvPr id="2" name="Hộp Văn bản 1">
            <a:extLst>
              <a:ext uri="{FF2B5EF4-FFF2-40B4-BE49-F238E27FC236}">
                <a16:creationId xmlns:a16="http://schemas.microsoft.com/office/drawing/2014/main" id="{D6CC973B-0422-4779-1F01-C27A618AE84D}"/>
              </a:ext>
            </a:extLst>
          </p:cNvPr>
          <p:cNvSpPr txBox="1"/>
          <p:nvPr/>
        </p:nvSpPr>
        <p:spPr>
          <a:xfrm>
            <a:off x="2801964" y="629895"/>
            <a:ext cx="12684071" cy="1998176"/>
          </a:xfrm>
          <a:prstGeom prst="rect">
            <a:avLst/>
          </a:prstGeom>
          <a:noFill/>
        </p:spPr>
        <p:txBody>
          <a:bodyPr wrap="square" rtlCol="0">
            <a:spAutoFit/>
          </a:bodyPr>
          <a:lstStyle/>
          <a:p>
            <a:pPr algn="just">
              <a:lnSpc>
                <a:spcPct val="150000"/>
              </a:lnSpc>
            </a:pPr>
            <a:r>
              <a:rPr lang="en-US" sz="4400" b="1" dirty="0" err="1">
                <a:latin typeface="Arial" panose="020B0604020202020204" pitchFamily="34" charset="0"/>
                <a:cs typeface="Arial" panose="020B0604020202020204" pitchFamily="34" charset="0"/>
              </a:rPr>
              <a:t>Bài</a:t>
            </a:r>
            <a:r>
              <a:rPr lang="en-US" sz="4400" b="1" dirty="0">
                <a:latin typeface="Arial" panose="020B0604020202020204" pitchFamily="34" charset="0"/>
                <a:cs typeface="Arial" panose="020B0604020202020204" pitchFamily="34" charset="0"/>
              </a:rPr>
              <a:t> 4.5 (SGK – tr.67)</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Trong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Hình</a:t>
            </a:r>
            <a:r>
              <a:rPr lang="en-US" sz="4400" dirty="0">
                <a:latin typeface="Arial" panose="020B0604020202020204" pitchFamily="34" charset="0"/>
                <a:cs typeface="Arial" panose="020B0604020202020204" pitchFamily="34" charset="0"/>
              </a:rPr>
              <a:t> 4.19, </a:t>
            </a:r>
            <a:r>
              <a:rPr lang="en-US" sz="4400" dirty="0" err="1">
                <a:latin typeface="Arial" panose="020B0604020202020204" pitchFamily="34" charset="0"/>
                <a:cs typeface="Arial" panose="020B0604020202020204" pitchFamily="34" charset="0"/>
              </a:rPr>
              <a:t>hãy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chỉ</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ra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cặp</a:t>
            </a:r>
            <a:r>
              <a:rPr lang="en-US" sz="4400" dirty="0">
                <a:latin typeface="Arial" panose="020B0604020202020204" pitchFamily="34" charset="0"/>
                <a:cs typeface="Arial" panose="020B0604020202020204" pitchFamily="34" charset="0"/>
              </a:rPr>
              <a:t>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nhau</a:t>
            </a:r>
            <a:r>
              <a:rPr lang="en-US" sz="4400" dirty="0">
                <a:latin typeface="Arial" panose="020B0604020202020204" pitchFamily="34" charset="0"/>
                <a:cs typeface="Arial" panose="020B0604020202020204" pitchFamily="34" charset="0"/>
              </a:rPr>
              <a:t>.</a:t>
            </a:r>
          </a:p>
        </p:txBody>
      </p:sp>
      <p:sp>
        <p:nvSpPr>
          <p:cNvPr id="11" name="Hộp Văn bản 10">
            <a:extLst>
              <a:ext uri="{FF2B5EF4-FFF2-40B4-BE49-F238E27FC236}">
                <a16:creationId xmlns:a16="http://schemas.microsoft.com/office/drawing/2014/main" id="{5CC746A7-79EF-9C5F-EFEE-3135D1694C3A}"/>
              </a:ext>
            </a:extLst>
          </p:cNvPr>
          <p:cNvSpPr txBox="1"/>
          <p:nvPr/>
        </p:nvSpPr>
        <p:spPr>
          <a:xfrm>
            <a:off x="7696198" y="2849003"/>
            <a:ext cx="2895601" cy="769441"/>
          </a:xfrm>
          <a:prstGeom prst="rect">
            <a:avLst/>
          </a:prstGeom>
          <a:noFill/>
        </p:spPr>
        <p:txBody>
          <a:bodyPr wrap="square" rtlCol="0">
            <a:spAutoFit/>
          </a:bodyPr>
          <a:lstStyle/>
          <a:p>
            <a:pPr algn="ctr"/>
            <a:r>
              <a:rPr lang="en-US" sz="4400" b="1" dirty="0" err="1">
                <a:solidFill>
                  <a:srgbClr val="FF0000"/>
                </a:solidFill>
                <a:latin typeface="Arial" panose="020B0604020202020204" pitchFamily="34" charset="0"/>
                <a:cs typeface="Arial" panose="020B0604020202020204" pitchFamily="34" charset="0"/>
              </a:rPr>
              <a:t>Giải</a:t>
            </a:r>
            <a:endParaRPr lang="en-US" sz="44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2" name="Hộp Văn bản 21">
                <a:extLst>
                  <a:ext uri="{FF2B5EF4-FFF2-40B4-BE49-F238E27FC236}">
                    <a16:creationId xmlns:a16="http://schemas.microsoft.com/office/drawing/2014/main" id="{2054C34B-7EDF-BA32-F371-35CDE07097A6}"/>
                  </a:ext>
                </a:extLst>
              </p:cNvPr>
              <p:cNvSpPr txBox="1"/>
              <p:nvPr/>
            </p:nvSpPr>
            <p:spPr>
              <a:xfrm>
                <a:off x="9454242" y="4179347"/>
                <a:ext cx="7772400" cy="4081951"/>
              </a:xfrm>
              <a:prstGeom prst="rect">
                <a:avLst/>
              </a:prstGeom>
              <a:noFill/>
            </p:spPr>
            <p:txBody>
              <a:bodyPr wrap="square">
                <a:spAutoFit/>
              </a:bodyPr>
              <a:lstStyle/>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 Xét tam giác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𝐴𝐵𝐷</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𝐶𝐷𝐵</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có:</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𝐶𝐷</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𝐴𝐷</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𝐶𝐵</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𝐵𝐷</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chung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14:m>
                  <m:oMath xmlns:m="http://schemas.openxmlformats.org/officeDocument/2006/math">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𝐴𝐵𝐷</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𝐶𝐷𝐵</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p>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 Tương tự có: </a:t>
                </a:r>
                <a14:m>
                  <m:oMath xmlns:m="http://schemas.openxmlformats.org/officeDocument/2006/math">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𝐴𝐷𝐶</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𝐶𝐵𝐴</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2" name="Hộp Văn bản 21">
                <a:extLst>
                  <a:ext uri="{FF2B5EF4-FFF2-40B4-BE49-F238E27FC236}">
                    <a16:creationId xmlns:a16="http://schemas.microsoft.com/office/drawing/2014/main" id="{2054C34B-7EDF-BA32-F371-35CDE07097A6}"/>
                  </a:ext>
                </a:extLst>
              </p:cNvPr>
              <p:cNvSpPr txBox="1">
                <a:spLocks noRot="1" noChangeAspect="1" noMove="1" noResize="1" noEditPoints="1" noAdjustHandles="1" noChangeArrowheads="1" noChangeShapeType="1" noTextEdit="1"/>
              </p:cNvSpPr>
              <p:nvPr/>
            </p:nvSpPr>
            <p:spPr>
              <a:xfrm>
                <a:off x="9454242" y="4179347"/>
                <a:ext cx="7772400" cy="4081951"/>
              </a:xfrm>
              <a:prstGeom prst="rect">
                <a:avLst/>
              </a:prstGeom>
              <a:blipFill>
                <a:blip r:embed="rId17"/>
                <a:stretch>
                  <a:fillRect l="-2824" b="-5531"/>
                </a:stretch>
              </a:blipFill>
            </p:spPr>
            <p:txBody>
              <a:bodyPr/>
              <a:lstStyle/>
              <a:p>
                <a:r>
                  <a:rPr lang="en-US">
                    <a:noFill/>
                  </a:rPr>
                  <a:t> </a:t>
                </a:r>
              </a:p>
            </p:txBody>
          </p:sp>
        </mc:Fallback>
      </mc:AlternateContent>
    </p:spTree>
    <p:extLst>
      <p:ext uri="{BB962C8B-B14F-4D97-AF65-F5344CB8AC3E}">
        <p14:creationId xmlns:p14="http://schemas.microsoft.com/office/powerpoint/2010/main" val="1424753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p:tgtEl>
                                          <p:spTgt spid="10"/>
                                        </p:tgtEl>
                                        <p:attrNameLst>
                                          <p:attrName>ppt_y</p:attrName>
                                        </p:attrNameLst>
                                      </p:cBhvr>
                                      <p:tavLst>
                                        <p:tav tm="0">
                                          <p:val>
                                            <p:strVal val="#ppt_y+#ppt_h*1.125000"/>
                                          </p:val>
                                        </p:tav>
                                        <p:tav tm="100000">
                                          <p:val>
                                            <p:strVal val="#ppt_y"/>
                                          </p:val>
                                        </p:tav>
                                      </p:tavLst>
                                    </p:anim>
                                    <p:animEffect transition="in" filter="wipe(up)">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2">
                                            <p:txEl>
                                              <p:pRg st="0" end="0"/>
                                            </p:txEl>
                                          </p:spTgt>
                                        </p:tgtEl>
                                        <p:attrNameLst>
                                          <p:attrName>style.visibility</p:attrName>
                                        </p:attrNameLst>
                                      </p:cBhvr>
                                      <p:to>
                                        <p:strVal val="visible"/>
                                      </p:to>
                                    </p:set>
                                    <p:animEffect transition="in" filter="randombar(horizontal)">
                                      <p:cBhvr>
                                        <p:cTn id="23" dur="500"/>
                                        <p:tgtEl>
                                          <p:spTgt spid="22">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22">
                                            <p:txEl>
                                              <p:pRg st="1" end="1"/>
                                            </p:txEl>
                                          </p:spTgt>
                                        </p:tgtEl>
                                        <p:attrNameLst>
                                          <p:attrName>style.visibility</p:attrName>
                                        </p:attrNameLst>
                                      </p:cBhvr>
                                      <p:to>
                                        <p:strVal val="visible"/>
                                      </p:to>
                                    </p:set>
                                    <p:animEffect transition="in" filter="randombar(horizontal)">
                                      <p:cBhvr>
                                        <p:cTn id="28" dur="500"/>
                                        <p:tgtEl>
                                          <p:spTgt spid="22">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22">
                                            <p:txEl>
                                              <p:pRg st="2" end="2"/>
                                            </p:txEl>
                                          </p:spTgt>
                                        </p:tgtEl>
                                        <p:attrNameLst>
                                          <p:attrName>style.visibility</p:attrName>
                                        </p:attrNameLst>
                                      </p:cBhvr>
                                      <p:to>
                                        <p:strVal val="visible"/>
                                      </p:to>
                                    </p:set>
                                    <p:animEffect transition="in" filter="randombar(horizontal)">
                                      <p:cBhvr>
                                        <p:cTn id="33" dur="500"/>
                                        <p:tgtEl>
                                          <p:spTgt spid="22">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22">
                                            <p:txEl>
                                              <p:pRg st="3" end="3"/>
                                            </p:txEl>
                                          </p:spTgt>
                                        </p:tgtEl>
                                        <p:attrNameLst>
                                          <p:attrName>style.visibility</p:attrName>
                                        </p:attrNameLst>
                                      </p:cBhvr>
                                      <p:to>
                                        <p:strVal val="visible"/>
                                      </p:to>
                                    </p:set>
                                    <p:animEffect transition="in" filter="randombar(horizontal)">
                                      <p:cBhvr>
                                        <p:cTn id="38" dur="500"/>
                                        <p:tgtEl>
                                          <p:spTgt spid="2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2757183" y="1606800"/>
            <a:ext cx="12773635" cy="7073400"/>
          </a:xfrm>
          <a:prstGeom prst="rect">
            <a:avLst/>
          </a:prstGeom>
        </p:spPr>
      </p:pic>
      <p:pic>
        <p:nvPicPr>
          <p:cNvPr id="3" name="Picture 3"/>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174755" y="1838031"/>
            <a:ext cx="11938490" cy="6610939"/>
          </a:xfrm>
          <a:prstGeom prst="rect">
            <a:avLst/>
          </a:prstGeom>
        </p:spPr>
      </p:pic>
      <p:pic>
        <p:nvPicPr>
          <p:cNvPr id="6" name="Picture 6"/>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011856">
            <a:off x="4844677" y="2430583"/>
            <a:ext cx="1544155" cy="798457"/>
          </a:xfrm>
          <a:prstGeom prst="rect">
            <a:avLst/>
          </a:prstGeom>
        </p:spPr>
      </p:pic>
      <p:pic>
        <p:nvPicPr>
          <p:cNvPr id="7" name="Picture 7"/>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145530" y="3236932"/>
            <a:ext cx="753277" cy="704314"/>
          </a:xfrm>
          <a:prstGeom prst="rect">
            <a:avLst/>
          </a:prstGeom>
        </p:spPr>
      </p:pic>
      <p:pic>
        <p:nvPicPr>
          <p:cNvPr id="8" name="Picture 8"/>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212851">
            <a:off x="362891" y="8096519"/>
            <a:ext cx="3059459" cy="784334"/>
          </a:xfrm>
          <a:prstGeom prst="rect">
            <a:avLst/>
          </a:prstGeom>
        </p:spPr>
      </p:pic>
      <p:pic>
        <p:nvPicPr>
          <p:cNvPr id="9" name="Picture 9"/>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212851">
            <a:off x="251633" y="8236711"/>
            <a:ext cx="3059459" cy="784334"/>
          </a:xfrm>
          <a:prstGeom prst="rect">
            <a:avLst/>
          </a:prstGeom>
        </p:spPr>
      </p:pic>
      <p:pic>
        <p:nvPicPr>
          <p:cNvPr id="10" name="Picture 10"/>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400000">
            <a:off x="16274875" y="7507124"/>
            <a:ext cx="1968850" cy="912831"/>
          </a:xfrm>
          <a:prstGeom prst="rect">
            <a:avLst/>
          </a:prstGeom>
        </p:spPr>
      </p:pic>
      <p:pic>
        <p:nvPicPr>
          <p:cNvPr id="11" name="Picture 11"/>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800000">
            <a:off x="1028700" y="1028700"/>
            <a:ext cx="1288066" cy="1337733"/>
          </a:xfrm>
          <a:prstGeom prst="rect">
            <a:avLst/>
          </a:prstGeom>
        </p:spPr>
      </p:pic>
      <p:pic>
        <p:nvPicPr>
          <p:cNvPr id="12" name="Picture 12"/>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0089448" flipV="1">
            <a:off x="1939297" y="-1724698"/>
            <a:ext cx="4152105" cy="3028441"/>
          </a:xfrm>
          <a:prstGeom prst="rect">
            <a:avLst/>
          </a:prstGeom>
        </p:spPr>
      </p:pic>
      <p:pic>
        <p:nvPicPr>
          <p:cNvPr id="13" name="Picture 13"/>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4478574" y="325505"/>
            <a:ext cx="1570526" cy="1745029"/>
          </a:xfrm>
          <a:prstGeom prst="rect">
            <a:avLst/>
          </a:prstGeom>
        </p:spPr>
      </p:pic>
      <p:pic>
        <p:nvPicPr>
          <p:cNvPr id="14" name="Picture 14"/>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flipH="1">
            <a:off x="16802885" y="811038"/>
            <a:ext cx="789759" cy="773964"/>
          </a:xfrm>
          <a:prstGeom prst="rect">
            <a:avLst/>
          </a:prstGeom>
        </p:spPr>
      </p:pic>
      <p:pic>
        <p:nvPicPr>
          <p:cNvPr id="15" name="Picture 15"/>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5474511">
            <a:off x="10016975" y="7937092"/>
            <a:ext cx="548369" cy="2626918"/>
          </a:xfrm>
          <a:prstGeom prst="rect">
            <a:avLst/>
          </a:prstGeom>
        </p:spPr>
      </p:pic>
      <mc:AlternateContent xmlns:mc="http://schemas.openxmlformats.org/markup-compatibility/2006" xmlns:a14="http://schemas.microsoft.com/office/drawing/2010/main">
        <mc:Choice Requires="a14">
          <p:sp>
            <p:nvSpPr>
              <p:cNvPr id="5" name="Hộp Văn bản 4">
                <a:extLst>
                  <a:ext uri="{FF2B5EF4-FFF2-40B4-BE49-F238E27FC236}">
                    <a16:creationId xmlns:a16="http://schemas.microsoft.com/office/drawing/2014/main" id="{61749C5F-225D-813D-235D-597CF7309A2A}"/>
                  </a:ext>
                </a:extLst>
              </p:cNvPr>
              <p:cNvSpPr txBox="1"/>
              <p:nvPr/>
            </p:nvSpPr>
            <p:spPr>
              <a:xfrm>
                <a:off x="3873377" y="3811250"/>
                <a:ext cx="10541245" cy="3013838"/>
              </a:xfrm>
              <a:prstGeom prst="rect">
                <a:avLst/>
              </a:prstGeom>
              <a:noFill/>
            </p:spPr>
            <p:txBody>
              <a:bodyPr wrap="square">
                <a:spAutoFit/>
              </a:bodyPr>
              <a:lstStyle/>
              <a:p>
                <a:pPr algn="just">
                  <a:lnSpc>
                    <a:spcPct val="150000"/>
                  </a:lnSpc>
                </a:pPr>
                <a:r>
                  <a:rPr lang="nl-NL" sz="4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Bài 1:</a:t>
                </a:r>
                <a:r>
                  <a:rPr lang="nl-NL"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Cho </a:t>
                </a:r>
                <a14:m>
                  <m:oMath xmlns:m="http://schemas.openxmlformats.org/officeDocument/2006/math">
                    <m:r>
                      <a:rPr lang="nl-NL" sz="44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𝑋𝐸𝐹</m:t>
                    </m:r>
                    <m:r>
                      <a:rPr lang="nl-NL" sz="44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𝑀𝑁𝑃</m:t>
                    </m:r>
                  </m:oMath>
                </a14:m>
                <a:r>
                  <a:rPr lang="nl-NL"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có </a:t>
                </a:r>
                <a14:m>
                  <m:oMath xmlns:m="http://schemas.openxmlformats.org/officeDocument/2006/math">
                    <m:r>
                      <a:rPr lang="nl-NL" sz="44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𝑋𝐸</m:t>
                    </m:r>
                    <m:r>
                      <a:rPr lang="nl-NL" sz="44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=3</m:t>
                    </m:r>
                    <m:r>
                      <a:rPr lang="nl-NL" sz="44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𝑐𝑚</m:t>
                    </m:r>
                  </m:oMath>
                </a14:m>
                <a:r>
                  <a:rPr lang="nl-NL"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4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𝑋𝐹</m:t>
                    </m:r>
                    <m:r>
                      <a:rPr lang="nl-NL" sz="44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=4</m:t>
                    </m:r>
                    <m:r>
                      <a:rPr lang="nl-NL" sz="44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𝑐𝑚</m:t>
                    </m:r>
                  </m:oMath>
                </a14:m>
                <a:r>
                  <a:rPr lang="nl-NL"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4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𝑁𝑃</m:t>
                    </m:r>
                    <m:r>
                      <a:rPr lang="nl-NL" sz="44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=3,5 </m:t>
                    </m:r>
                    <m:r>
                      <a:rPr lang="nl-NL" sz="44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𝑐𝑚</m:t>
                    </m:r>
                  </m:oMath>
                </a14:m>
                <a:r>
                  <a:rPr lang="nl-NL"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Tính chu vi mỗi tam giác.</a:t>
                </a:r>
                <a:endParaRPr lang="en-US" sz="4400" dirty="0">
                  <a:latin typeface="Arial" panose="020B0604020202020204" pitchFamily="34" charset="0"/>
                  <a:cs typeface="Arial" panose="020B0604020202020204" pitchFamily="34" charset="0"/>
                </a:endParaRPr>
              </a:p>
            </p:txBody>
          </p:sp>
        </mc:Choice>
        <mc:Fallback xmlns="">
          <p:sp>
            <p:nvSpPr>
              <p:cNvPr id="5" name="Hộp Văn bản 4">
                <a:extLst>
                  <a:ext uri="{FF2B5EF4-FFF2-40B4-BE49-F238E27FC236}">
                    <a16:creationId xmlns:a16="http://schemas.microsoft.com/office/drawing/2014/main" id="{61749C5F-225D-813D-235D-597CF7309A2A}"/>
                  </a:ext>
                </a:extLst>
              </p:cNvPr>
              <p:cNvSpPr txBox="1">
                <a:spLocks noRot="1" noChangeAspect="1" noMove="1" noResize="1" noEditPoints="1" noAdjustHandles="1" noChangeArrowheads="1" noChangeShapeType="1" noTextEdit="1"/>
              </p:cNvSpPr>
              <p:nvPr/>
            </p:nvSpPr>
            <p:spPr>
              <a:xfrm>
                <a:off x="3873377" y="3811250"/>
                <a:ext cx="10541245" cy="3013838"/>
              </a:xfrm>
              <a:prstGeom prst="rect">
                <a:avLst/>
              </a:prstGeom>
              <a:blipFill>
                <a:blip r:embed="rId26"/>
                <a:stretch>
                  <a:fillRect l="-2312" r="-3815" b="-8485"/>
                </a:stretch>
              </a:blipFill>
            </p:spPr>
            <p:txBody>
              <a:bodyPr/>
              <a:lstStyle/>
              <a:p>
                <a:r>
                  <a:rPr lang="en-US">
                    <a:noFill/>
                  </a:rPr>
                  <a:t> </a:t>
                </a:r>
              </a:p>
            </p:txBody>
          </p:sp>
        </mc:Fallback>
      </mc:AlternateContent>
    </p:spTree>
    <p:extLst>
      <p:ext uri="{BB962C8B-B14F-4D97-AF65-F5344CB8AC3E}">
        <p14:creationId xmlns:p14="http://schemas.microsoft.com/office/powerpoint/2010/main" val="457964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2821046">
            <a:off x="15644735" y="5108230"/>
            <a:ext cx="2370336" cy="876037"/>
          </a:xfrm>
          <a:prstGeom prst="rect">
            <a:avLst/>
          </a:prstGeom>
        </p:spPr>
      </p:pic>
      <p:pic>
        <p:nvPicPr>
          <p:cNvPr id="8" name="Picture 8"/>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56717" y="8474698"/>
            <a:ext cx="1378068" cy="1288494"/>
          </a:xfrm>
          <a:prstGeom prst="rect">
            <a:avLst/>
          </a:prstGeom>
        </p:spPr>
      </p:pic>
      <p:pic>
        <p:nvPicPr>
          <p:cNvPr id="9" name="Picture 9"/>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322727" flipH="1" flipV="1">
            <a:off x="16267752" y="8594758"/>
            <a:ext cx="2637924" cy="1625620"/>
          </a:xfrm>
          <a:prstGeom prst="rect">
            <a:avLst/>
          </a:prstGeom>
        </p:spPr>
      </p:pic>
      <p:pic>
        <p:nvPicPr>
          <p:cNvPr id="10" name="Picture 10"/>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271832">
            <a:off x="8456448" y="0"/>
            <a:ext cx="486061" cy="2057400"/>
          </a:xfrm>
          <a:prstGeom prst="rect">
            <a:avLst/>
          </a:prstGeom>
        </p:spPr>
      </p:pic>
      <p:pic>
        <p:nvPicPr>
          <p:cNvPr id="11" name="Picture 11"/>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49373">
            <a:off x="-400506" y="568598"/>
            <a:ext cx="3488924" cy="920204"/>
          </a:xfrm>
          <a:prstGeom prst="rect">
            <a:avLst/>
          </a:prstGeom>
        </p:spPr>
      </p:pic>
      <p:pic>
        <p:nvPicPr>
          <p:cNvPr id="12" name="Picture 12"/>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l="66042" t="13726" b="24508"/>
          <a:stretch>
            <a:fillRect/>
          </a:stretch>
        </p:blipFill>
        <p:spPr>
          <a:xfrm rot="1718301">
            <a:off x="16633461" y="480483"/>
            <a:ext cx="924499" cy="1373804"/>
          </a:xfrm>
          <a:prstGeom prst="rect">
            <a:avLst/>
          </a:prstGeom>
        </p:spPr>
      </p:pic>
      <p:sp>
        <p:nvSpPr>
          <p:cNvPr id="14" name="Hộp Văn bản 13">
            <a:extLst>
              <a:ext uri="{FF2B5EF4-FFF2-40B4-BE49-F238E27FC236}">
                <a16:creationId xmlns:a16="http://schemas.microsoft.com/office/drawing/2014/main" id="{4D60596E-7E11-59AE-02C0-421596906B62}"/>
              </a:ext>
            </a:extLst>
          </p:cNvPr>
          <p:cNvSpPr txBox="1"/>
          <p:nvPr/>
        </p:nvSpPr>
        <p:spPr>
          <a:xfrm>
            <a:off x="1550490" y="1052512"/>
            <a:ext cx="15187019" cy="7966668"/>
          </a:xfrm>
          <a:prstGeom prst="rect">
            <a:avLst/>
          </a:prstGeom>
          <a:noFill/>
        </p:spPr>
        <p:txBody>
          <a:bodyPr wrap="square" rtlCol="0">
            <a:spAutoFit/>
          </a:bodyPr>
          <a:lstStyle/>
          <a:p>
            <a:pPr algn="ctr">
              <a:lnSpc>
                <a:spcPct val="150000"/>
              </a:lnSpc>
            </a:pPr>
            <a:r>
              <a:rPr lang="en-US" sz="8800" b="1" dirty="0">
                <a:latin typeface="Arial" panose="020B0604020202020204" pitchFamily="34" charset="0"/>
                <a:cs typeface="Arial" panose="020B0604020202020204" pitchFamily="34" charset="0"/>
              </a:rPr>
              <a:t>BÀI 13: HAI TAM GIÁC BẰNG NHAU. </a:t>
            </a:r>
          </a:p>
          <a:p>
            <a:pPr algn="ctr">
              <a:lnSpc>
                <a:spcPct val="150000"/>
              </a:lnSpc>
            </a:pPr>
            <a:r>
              <a:rPr lang="en-US" sz="8800" b="1" dirty="0">
                <a:latin typeface="Arial" panose="020B0604020202020204" pitchFamily="34" charset="0"/>
                <a:cs typeface="Arial" panose="020B0604020202020204" pitchFamily="34" charset="0"/>
              </a:rPr>
              <a:t>TRƯỜNG HỢP BẰNG NHAU THỨ NHẤT CỦA TAM GIÁC</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arn(inVertical)">
                                      <p:cBhvr>
                                        <p:cTn id="7" dur="500"/>
                                        <p:tgtEl>
                                          <p:spTgt spid="1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4">
                                            <p:txEl>
                                              <p:pRg st="1" end="1"/>
                                            </p:txEl>
                                          </p:spTgt>
                                        </p:tgtEl>
                                        <p:attrNameLst>
                                          <p:attrName>style.visibility</p:attrName>
                                        </p:attrNameLst>
                                      </p:cBhvr>
                                      <p:to>
                                        <p:strVal val="visible"/>
                                      </p:to>
                                    </p:set>
                                    <p:animEffect transition="in" filter="barn(inVertical)">
                                      <p:cBhvr>
                                        <p:cTn id="10"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7353300" y="430351"/>
            <a:ext cx="3581400" cy="1541962"/>
          </a:xfrm>
          <a:prstGeom prst="rect">
            <a:avLst/>
          </a:prstGeom>
        </p:spPr>
      </p:pic>
      <p:pic>
        <p:nvPicPr>
          <p:cNvPr id="7" name="Picture 7"/>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011856">
            <a:off x="600623" y="679266"/>
            <a:ext cx="2419236" cy="1250947"/>
          </a:xfrm>
          <a:prstGeom prst="rect">
            <a:avLst/>
          </a:prstGeom>
        </p:spPr>
      </p:pic>
      <p:pic>
        <p:nvPicPr>
          <p:cNvPr id="8" name="Picture 8"/>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868109">
            <a:off x="-59288" y="8122549"/>
            <a:ext cx="3059459" cy="784334"/>
          </a:xfrm>
          <a:prstGeom prst="rect">
            <a:avLst/>
          </a:prstGeom>
        </p:spPr>
      </p:pic>
      <p:pic>
        <p:nvPicPr>
          <p:cNvPr id="9" name="Picture 9"/>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119199">
            <a:off x="15648018" y="1391328"/>
            <a:ext cx="727411" cy="1343946"/>
          </a:xfrm>
          <a:prstGeom prst="rect">
            <a:avLst/>
          </a:prstGeom>
        </p:spPr>
      </p:pic>
      <p:pic>
        <p:nvPicPr>
          <p:cNvPr id="10" name="Picture 10"/>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621824" flipV="1">
            <a:off x="15253275" y="7996637"/>
            <a:ext cx="3928566" cy="1036159"/>
          </a:xfrm>
          <a:prstGeom prst="rect">
            <a:avLst/>
          </a:prstGeom>
        </p:spPr>
      </p:pic>
      <p:pic>
        <p:nvPicPr>
          <p:cNvPr id="11" name="Picture 11"/>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400000">
            <a:off x="-528010" y="3233110"/>
            <a:ext cx="1968850" cy="912831"/>
          </a:xfrm>
          <a:prstGeom prst="rect">
            <a:avLst/>
          </a:prstGeom>
        </p:spPr>
      </p:pic>
      <p:sp>
        <p:nvSpPr>
          <p:cNvPr id="4" name="Hộp Văn bản 3">
            <a:extLst>
              <a:ext uri="{FF2B5EF4-FFF2-40B4-BE49-F238E27FC236}">
                <a16:creationId xmlns:a16="http://schemas.microsoft.com/office/drawing/2014/main" id="{1FBC9A32-E063-4D58-4542-1A0286F2B3AF}"/>
              </a:ext>
            </a:extLst>
          </p:cNvPr>
          <p:cNvSpPr txBox="1"/>
          <p:nvPr/>
        </p:nvSpPr>
        <p:spPr>
          <a:xfrm>
            <a:off x="7505700" y="816612"/>
            <a:ext cx="3276600" cy="769441"/>
          </a:xfrm>
          <a:prstGeom prst="rect">
            <a:avLst/>
          </a:prstGeom>
          <a:noFill/>
        </p:spPr>
        <p:txBody>
          <a:bodyPr wrap="square" rtlCol="0">
            <a:spAutoFit/>
          </a:bodyPr>
          <a:lstStyle/>
          <a:p>
            <a:pPr algn="ctr"/>
            <a:r>
              <a:rPr lang="en-US" sz="4400" b="1" dirty="0" err="1">
                <a:solidFill>
                  <a:schemeClr val="bg1"/>
                </a:solidFill>
                <a:latin typeface="Arial" panose="020B0604020202020204" pitchFamily="34" charset="0"/>
                <a:cs typeface="Arial" panose="020B0604020202020204" pitchFamily="34" charset="0"/>
              </a:rPr>
              <a:t>Giải</a:t>
            </a:r>
            <a:endParaRPr lang="en-US" sz="4400" b="1"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Hộp Văn bản 12">
                <a:extLst>
                  <a:ext uri="{FF2B5EF4-FFF2-40B4-BE49-F238E27FC236}">
                    <a16:creationId xmlns:a16="http://schemas.microsoft.com/office/drawing/2014/main" id="{509F551A-D2A7-7507-CFEB-A76D6F0D6095}"/>
                  </a:ext>
                </a:extLst>
              </p:cNvPr>
              <p:cNvSpPr txBox="1"/>
              <p:nvPr/>
            </p:nvSpPr>
            <p:spPr>
              <a:xfrm>
                <a:off x="1955634" y="2390090"/>
                <a:ext cx="14376732" cy="7058343"/>
              </a:xfrm>
              <a:prstGeom prst="rect">
                <a:avLst/>
              </a:prstGeom>
              <a:noFill/>
            </p:spPr>
            <p:txBody>
              <a:bodyPr wrap="square">
                <a:spAutoFit/>
              </a:bodyPr>
              <a:lstStyle/>
              <a:p>
                <a:pPr marL="0" marR="0" algn="just">
                  <a:lnSpc>
                    <a:spcPct val="150000"/>
                  </a:lnSpc>
                  <a:spcBef>
                    <a:spcPts val="0"/>
                  </a:spcBef>
                  <a:spcAft>
                    <a:spcPts val="1200"/>
                  </a:spcAft>
                </a:pPr>
                <a14:m>
                  <m:oMath xmlns:m="http://schemas.openxmlformats.org/officeDocument/2006/math">
                    <m:r>
                      <a:rPr lang="nl-NL" sz="4400" i="1" smtClean="0">
                        <a:effectLst/>
                        <a:latin typeface="Cambria Math" panose="02040503050406030204" pitchFamily="18" charset="0"/>
                        <a:ea typeface="Times New Roman" panose="020206030504050203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𝑋𝐸𝐹</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𝑀𝑁𝑃</m:t>
                    </m:r>
                  </m:oMath>
                </a14:m>
                <a:r>
                  <a:rPr lang="en-US" sz="4400" dirty="0">
                    <a:effectLst/>
                    <a:latin typeface="Arial" panose="020B0604020202020204" pitchFamily="34" charset="0"/>
                    <a:ea typeface="Times New Roman" panose="02020603050405020304" pitchFamily="18" charset="0"/>
                    <a:cs typeface="Arial" panose="020B0604020202020204" pitchFamily="34" charset="0"/>
                  </a:rPr>
                  <a:t> </a:t>
                </a:r>
              </a:p>
              <a:p>
                <a:pPr marL="0" marR="0" algn="just">
                  <a:lnSpc>
                    <a:spcPct val="150000"/>
                  </a:lnSpc>
                  <a:spcBef>
                    <a:spcPts val="0"/>
                  </a:spcBef>
                  <a:spcAft>
                    <a:spcPts val="800"/>
                  </a:spcAft>
                </a:pPr>
                <a14:m>
                  <m:oMath xmlns:m="http://schemas.openxmlformats.org/officeDocument/2006/math">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𝑋𝐸</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𝑀𝑁</m:t>
                    </m:r>
                    <m:r>
                      <a:rPr lang="en-US" sz="4400" b="0" i="1" smtClean="0">
                        <a:effectLst/>
                        <a:latin typeface="Cambria Math" panose="02040503050406030204" pitchFamily="18" charset="0"/>
                        <a:ea typeface="Cambria Math" panose="02040503050406030204" pitchFamily="18" charset="0"/>
                        <a:cs typeface="Cambria Math" panose="02040503050406030204" pitchFamily="18" charset="0"/>
                      </a:rPr>
                      <m:t>=3 </m:t>
                    </m:r>
                    <m:r>
                      <a:rPr lang="en-US" sz="4400" b="0" i="1" smtClean="0">
                        <a:effectLst/>
                        <a:latin typeface="Cambria Math" panose="02040503050406030204" pitchFamily="18" charset="0"/>
                        <a:ea typeface="Cambria Math" panose="02040503050406030204" pitchFamily="18" charset="0"/>
                        <a:cs typeface="Cambria Math" panose="02040503050406030204" pitchFamily="18" charset="0"/>
                      </a:rPr>
                      <m:t>𝑐𝑚</m:t>
                    </m:r>
                    <m:r>
                      <a:rPr lang="nl-NL" sz="4400" i="1">
                        <a:effectLst/>
                        <a:latin typeface="Cambria Math" panose="02040503050406030204" pitchFamily="18" charset="0"/>
                        <a:ea typeface="Cambria Math" panose="02040503050406030204" pitchFamily="18" charset="0"/>
                        <a:cs typeface="Cambria Math" panose="02040503050406030204" pitchFamily="18" charset="0"/>
                      </a:rPr>
                      <m:t>, </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𝑋𝐹</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𝑀𝑃</m:t>
                    </m:r>
                    <m:r>
                      <a:rPr lang="en-US" sz="4400" b="0" i="1" smtClean="0">
                        <a:effectLst/>
                        <a:latin typeface="Cambria Math" panose="02040503050406030204" pitchFamily="18" charset="0"/>
                        <a:ea typeface="Cambria Math" panose="02040503050406030204" pitchFamily="18" charset="0"/>
                        <a:cs typeface="Cambria Math" panose="02040503050406030204" pitchFamily="18" charset="0"/>
                      </a:rPr>
                      <m:t>=4 </m:t>
                    </m:r>
                    <m:r>
                      <a:rPr lang="en-US" sz="4400" b="0" i="1" smtClean="0">
                        <a:effectLst/>
                        <a:latin typeface="Cambria Math" panose="02040503050406030204" pitchFamily="18" charset="0"/>
                        <a:ea typeface="Cambria Math" panose="02040503050406030204" pitchFamily="18" charset="0"/>
                        <a:cs typeface="Cambria Math" panose="02040503050406030204" pitchFamily="18" charset="0"/>
                      </a:rPr>
                      <m:t>𝑐𝑚</m:t>
                    </m:r>
                    <m:r>
                      <a:rPr lang="nl-NL" sz="4400" i="1">
                        <a:effectLst/>
                        <a:latin typeface="Cambria Math" panose="02040503050406030204" pitchFamily="18" charset="0"/>
                        <a:ea typeface="Cambria Math" panose="02040503050406030204" pitchFamily="18" charset="0"/>
                        <a:cs typeface="Cambria Math" panose="02040503050406030204" pitchFamily="18" charset="0"/>
                      </a:rPr>
                      <m:t>, </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𝐸𝐹</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𝑁𝑃</m:t>
                    </m:r>
                    <m:r>
                      <a:rPr lang="en-US" sz="4400" b="0" i="1" smtClean="0">
                        <a:effectLst/>
                        <a:latin typeface="Cambria Math" panose="02040503050406030204" pitchFamily="18" charset="0"/>
                        <a:ea typeface="Cambria Math" panose="02040503050406030204" pitchFamily="18" charset="0"/>
                        <a:cs typeface="Cambria Math" panose="02040503050406030204" pitchFamily="18" charset="0"/>
                      </a:rPr>
                      <m:t>=3,5 </m:t>
                    </m:r>
                    <m:r>
                      <a:rPr lang="en-US" sz="4400" b="0" i="1" smtClean="0">
                        <a:effectLst/>
                        <a:latin typeface="Cambria Math" panose="02040503050406030204" pitchFamily="18" charset="0"/>
                        <a:ea typeface="Cambria Math" panose="02040503050406030204" pitchFamily="18" charset="0"/>
                        <a:cs typeface="Cambria Math" panose="02040503050406030204" pitchFamily="18" charset="0"/>
                      </a:rPr>
                      <m:t>𝑐𝑚</m:t>
                    </m:r>
                  </m:oMath>
                </a14:m>
                <a:r>
                  <a:rPr lang="en-US" sz="4400" dirty="0">
                    <a:effectLst/>
                    <a:latin typeface="Arial" panose="020B0604020202020204" pitchFamily="34" charset="0"/>
                    <a:ea typeface="Times New Roman" panose="02020603050405020304" pitchFamily="18" charset="0"/>
                    <a:cs typeface="Arial" panose="020B0604020202020204" pitchFamily="34" charset="0"/>
                  </a:rPr>
                  <a:t> </a:t>
                </a:r>
              </a:p>
              <a:p>
                <a:pPr marL="0" marR="0" algn="just">
                  <a:lnSpc>
                    <a:spcPct val="150000"/>
                  </a:lnSpc>
                  <a:spcBef>
                    <a:spcPts val="0"/>
                  </a:spcBef>
                  <a:spcAft>
                    <a:spcPts val="1200"/>
                  </a:spcAft>
                </a:pPr>
                <a:r>
                  <a:rPr lang="nl-NL" sz="4400" dirty="0">
                    <a:effectLst/>
                    <a:latin typeface="Arial" panose="020B0604020202020204" pitchFamily="34" charset="0"/>
                    <a:ea typeface="Times New Roman" panose="02020603050405020304" pitchFamily="18" charset="0"/>
                    <a:cs typeface="Arial" panose="020B0604020202020204" pitchFamily="34" charset="0"/>
                  </a:rPr>
                  <a:t>Chu vi tam giác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𝑋𝐸𝐹</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là: </a:t>
                </a:r>
              </a:p>
              <a:p>
                <a:pPr marL="0" marR="0" algn="just">
                  <a:lnSpc>
                    <a:spcPct val="150000"/>
                  </a:lnSpc>
                  <a:spcBef>
                    <a:spcPts val="0"/>
                  </a:spcBef>
                  <a:spcAft>
                    <a:spcPts val="1200"/>
                  </a:spcAft>
                </a:pPr>
                <a14:m>
                  <m:oMathPara xmlns:m="http://schemas.openxmlformats.org/officeDocument/2006/math">
                    <m:oMathParaPr>
                      <m:jc m:val="centerGroup"/>
                    </m:oMathParaPr>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𝑋𝐸</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𝑋𝐹</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𝐸𝐹</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=3+4+3,5=10,5 </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𝑐𝑚</m:t>
                      </m:r>
                    </m:oMath>
                  </m:oMathPara>
                </a14:m>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r>
                  <a:rPr lang="nl-NL" sz="4400" dirty="0">
                    <a:effectLst/>
                    <a:latin typeface="Arial" panose="020B0604020202020204" pitchFamily="34" charset="0"/>
                    <a:ea typeface="Times New Roman" panose="02020603050405020304" pitchFamily="18" charset="0"/>
                    <a:cs typeface="Arial" panose="020B0604020202020204" pitchFamily="34" charset="0"/>
                  </a:rPr>
                  <a:t>Chu vi tam giác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𝑀𝑁𝑃</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là: </a:t>
                </a:r>
                <a:endParaRPr lang="en-US" sz="4400" i="1" dirty="0">
                  <a:effectLst/>
                  <a:latin typeface="Cambria Math" panose="02040503050406030204" pitchFamily="18"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14:m>
                  <m:oMathPara xmlns:m="http://schemas.openxmlformats.org/officeDocument/2006/math">
                    <m:oMathParaPr>
                      <m:jc m:val="centerGroup"/>
                    </m:oMathParaPr>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𝑀𝑁</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𝑁𝑃</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 </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𝑀𝑃</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=+3,5 +4=10,5 </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𝑐𝑚</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oMath>
                  </m:oMathPara>
                </a14:m>
                <a:endParaRPr lang="en-US" sz="44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3" name="Hộp Văn bản 12">
                <a:extLst>
                  <a:ext uri="{FF2B5EF4-FFF2-40B4-BE49-F238E27FC236}">
                    <a16:creationId xmlns:a16="http://schemas.microsoft.com/office/drawing/2014/main" id="{509F551A-D2A7-7507-CFEB-A76D6F0D6095}"/>
                  </a:ext>
                </a:extLst>
              </p:cNvPr>
              <p:cNvSpPr txBox="1">
                <a:spLocks noRot="1" noChangeAspect="1" noMove="1" noResize="1" noEditPoints="1" noAdjustHandles="1" noChangeArrowheads="1" noChangeShapeType="1" noTextEdit="1"/>
              </p:cNvSpPr>
              <p:nvPr/>
            </p:nvSpPr>
            <p:spPr>
              <a:xfrm>
                <a:off x="1955634" y="2390090"/>
                <a:ext cx="14376732" cy="7058343"/>
              </a:xfrm>
              <a:prstGeom prst="rect">
                <a:avLst/>
              </a:prstGeom>
              <a:blipFill>
                <a:blip r:embed="rId14"/>
                <a:stretch>
                  <a:fillRect l="-1739"/>
                </a:stretch>
              </a:blipFill>
            </p:spPr>
            <p:txBody>
              <a:bodyPr/>
              <a:lstStyle/>
              <a:p>
                <a:r>
                  <a:rPr lang="en-US">
                    <a:noFill/>
                  </a:rPr>
                  <a:t> </a:t>
                </a:r>
              </a:p>
            </p:txBody>
          </p:sp>
        </mc:Fallback>
      </mc:AlternateContent>
    </p:spTree>
    <p:extLst>
      <p:ext uri="{BB962C8B-B14F-4D97-AF65-F5344CB8AC3E}">
        <p14:creationId xmlns:p14="http://schemas.microsoft.com/office/powerpoint/2010/main" val="2646247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wipe(up)">
                                      <p:cBhvr>
                                        <p:cTn id="15" dur="500"/>
                                        <p:tgtEl>
                                          <p:spTgt spid="1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3">
                                            <p:txEl>
                                              <p:pRg st="1" end="1"/>
                                            </p:txEl>
                                          </p:spTgt>
                                        </p:tgtEl>
                                        <p:attrNameLst>
                                          <p:attrName>style.visibility</p:attrName>
                                        </p:attrNameLst>
                                      </p:cBhvr>
                                      <p:to>
                                        <p:strVal val="visible"/>
                                      </p:to>
                                    </p:set>
                                    <p:animEffect transition="in" filter="wipe(up)">
                                      <p:cBhvr>
                                        <p:cTn id="20" dur="500"/>
                                        <p:tgtEl>
                                          <p:spTgt spid="1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3">
                                            <p:txEl>
                                              <p:pRg st="2" end="2"/>
                                            </p:txEl>
                                          </p:spTgt>
                                        </p:tgtEl>
                                        <p:attrNameLst>
                                          <p:attrName>style.visibility</p:attrName>
                                        </p:attrNameLst>
                                      </p:cBhvr>
                                      <p:to>
                                        <p:strVal val="visible"/>
                                      </p:to>
                                    </p:set>
                                    <p:animEffect transition="in" filter="wipe(up)">
                                      <p:cBhvr>
                                        <p:cTn id="25" dur="500"/>
                                        <p:tgtEl>
                                          <p:spTgt spid="1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13">
                                            <p:txEl>
                                              <p:pRg st="3" end="3"/>
                                            </p:txEl>
                                          </p:spTgt>
                                        </p:tgtEl>
                                        <p:attrNameLst>
                                          <p:attrName>style.visibility</p:attrName>
                                        </p:attrNameLst>
                                      </p:cBhvr>
                                      <p:to>
                                        <p:strVal val="visible"/>
                                      </p:to>
                                    </p:set>
                                    <p:animEffect transition="in" filter="wipe(up)">
                                      <p:cBhvr>
                                        <p:cTn id="30" dur="500"/>
                                        <p:tgtEl>
                                          <p:spTgt spid="1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13">
                                            <p:txEl>
                                              <p:pRg st="4" end="4"/>
                                            </p:txEl>
                                          </p:spTgt>
                                        </p:tgtEl>
                                        <p:attrNameLst>
                                          <p:attrName>style.visibility</p:attrName>
                                        </p:attrNameLst>
                                      </p:cBhvr>
                                      <p:to>
                                        <p:strVal val="visible"/>
                                      </p:to>
                                    </p:set>
                                    <p:animEffect transition="in" filter="wipe(up)">
                                      <p:cBhvr>
                                        <p:cTn id="35" dur="500"/>
                                        <p:tgtEl>
                                          <p:spTgt spid="1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13">
                                            <p:txEl>
                                              <p:pRg st="5" end="5"/>
                                            </p:txEl>
                                          </p:spTgt>
                                        </p:tgtEl>
                                        <p:attrNameLst>
                                          <p:attrName>style.visibility</p:attrName>
                                        </p:attrNameLst>
                                      </p:cBhvr>
                                      <p:to>
                                        <p:strVal val="visible"/>
                                      </p:to>
                                    </p:set>
                                    <p:animEffect transition="in" filter="wipe(up)">
                                      <p:cBhvr>
                                        <p:cTn id="40"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2838632">
            <a:off x="14795284" y="584755"/>
            <a:ext cx="4001286" cy="2245722"/>
          </a:xfrm>
          <a:prstGeom prst="rect">
            <a:avLst/>
          </a:prstGeom>
        </p:spPr>
      </p:pic>
      <p:pic>
        <p:nvPicPr>
          <p:cNvPr id="8" name="Picture 8"/>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676741">
            <a:off x="1056078" y="1066115"/>
            <a:ext cx="1496634" cy="1554344"/>
          </a:xfrm>
          <a:prstGeom prst="rect">
            <a:avLst/>
          </a:prstGeom>
        </p:spPr>
      </p:pic>
      <p:pic>
        <p:nvPicPr>
          <p:cNvPr id="9" name="Picture 9"/>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05649">
            <a:off x="45902" y="7129715"/>
            <a:ext cx="4183195" cy="3048503"/>
          </a:xfrm>
          <a:prstGeom prst="rect">
            <a:avLst/>
          </a:prstGeom>
        </p:spPr>
      </p:pic>
      <p:pic>
        <p:nvPicPr>
          <p:cNvPr id="10" name="Picture 10"/>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839886">
            <a:off x="13941058" y="7112381"/>
            <a:ext cx="3059459" cy="784334"/>
          </a:xfrm>
          <a:prstGeom prst="rect">
            <a:avLst/>
          </a:prstGeom>
        </p:spPr>
      </p:pic>
      <p:pic>
        <p:nvPicPr>
          <p:cNvPr id="11" name="Picture 11"/>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227687" y="-699633"/>
            <a:ext cx="3229617" cy="405170"/>
          </a:xfrm>
          <a:prstGeom prst="rect">
            <a:avLst/>
          </a:prstGeom>
        </p:spPr>
      </p:pic>
      <mc:AlternateContent xmlns:mc="http://schemas.openxmlformats.org/markup-compatibility/2006" xmlns:a14="http://schemas.microsoft.com/office/drawing/2010/main">
        <mc:Choice Requires="a14">
          <p:sp>
            <p:nvSpPr>
              <p:cNvPr id="13" name="Hộp Văn bản 12">
                <a:extLst>
                  <a:ext uri="{FF2B5EF4-FFF2-40B4-BE49-F238E27FC236}">
                    <a16:creationId xmlns:a16="http://schemas.microsoft.com/office/drawing/2014/main" id="{6B2713D8-C9E1-73B4-B7B2-AB6941C4CC05}"/>
                  </a:ext>
                </a:extLst>
              </p:cNvPr>
              <p:cNvSpPr txBox="1"/>
              <p:nvPr/>
            </p:nvSpPr>
            <p:spPr>
              <a:xfrm>
                <a:off x="2019508" y="2652936"/>
                <a:ext cx="14248983" cy="4336636"/>
              </a:xfrm>
              <a:prstGeom prst="rect">
                <a:avLst/>
              </a:prstGeom>
              <a:noFill/>
            </p:spPr>
            <p:txBody>
              <a:bodyPr wrap="square">
                <a:spAutoFit/>
              </a:bodyPr>
              <a:lstStyle/>
              <a:p>
                <a:pPr marL="0" marR="0" algn="just">
                  <a:lnSpc>
                    <a:spcPct val="150000"/>
                  </a:lnSpc>
                  <a:spcBef>
                    <a:spcPts val="600"/>
                  </a:spcBef>
                  <a:spcAft>
                    <a:spcPts val="800"/>
                  </a:spcAft>
                </a:pPr>
                <a:r>
                  <a:rPr lang="nl-NL" sz="4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Bài 2:</a:t>
                </a:r>
                <a:r>
                  <a:rPr lang="nl-NL"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Cho </a:t>
                </a:r>
                <a14:m>
                  <m:oMath xmlns:m="http://schemas.openxmlformats.org/officeDocument/2006/math">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𝐴𝐵𝐶</m:t>
                    </m:r>
                  </m:oMath>
                </a14:m>
                <a:r>
                  <a:rPr lang="nl-NL"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𝐴𝐵𝐷</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biết: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𝐴𝐵</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𝐵𝐶</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𝐶𝐴</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=3</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𝑐𝑚</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𝐴𝐷</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𝐵𝐷</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=2</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𝑐𝑚</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𝐶</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𝐷</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nằm khác phía đối với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𝐴𝐵</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pPr>
                <a:r>
                  <a:rPr lang="nl-NL" sz="4400" dirty="0">
                    <a:effectLst/>
                    <a:latin typeface="Arial" panose="020B0604020202020204" pitchFamily="34" charset="0"/>
                    <a:ea typeface="Times New Roman" panose="02020603050405020304" pitchFamily="18" charset="0"/>
                    <a:cs typeface="Arial" panose="020B0604020202020204" pitchFamily="34" charset="0"/>
                  </a:rPr>
                  <a:t>a) Vẽ </a:t>
                </a:r>
                <a14:m>
                  <m:oMath xmlns:m="http://schemas.openxmlformats.org/officeDocument/2006/math">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𝐴𝐵𝐶</m:t>
                    </m:r>
                  </m:oMath>
                </a14:m>
                <a:r>
                  <a:rPr lang="nl-NL"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𝐴𝐵𝐷</m:t>
                    </m:r>
                  </m:oMath>
                </a14:m>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nl-NL" sz="4400" dirty="0">
                    <a:effectLst/>
                    <a:latin typeface="Arial" panose="020B0604020202020204" pitchFamily="34" charset="0"/>
                    <a:ea typeface="Times New Roman" panose="02020603050405020304" pitchFamily="18" charset="0"/>
                    <a:cs typeface="Arial" panose="020B0604020202020204" pitchFamily="34" charset="0"/>
                  </a:rPr>
                  <a:t>b) Chứng minh rằng </a:t>
                </a:r>
                <a14:m>
                  <m:oMath xmlns:m="http://schemas.openxmlformats.org/officeDocument/2006/math">
                    <m:acc>
                      <m:accPr>
                        <m:chr m:val="̂"/>
                        <m:ctrlPr>
                          <a:rPr lang="en-US" sz="44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effectLst/>
                            <a:latin typeface="Cambria Math" panose="02040503050406030204" pitchFamily="18" charset="0"/>
                            <a:ea typeface="Cambria Math" panose="02040503050406030204" pitchFamily="18" charset="0"/>
                            <a:cs typeface="Cambria Math" panose="02040503050406030204" pitchFamily="18" charset="0"/>
                          </a:rPr>
                          <m:t>𝐶𝐴𝐷</m:t>
                        </m:r>
                      </m:e>
                    </m:acc>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4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effectLst/>
                            <a:latin typeface="Cambria Math" panose="02040503050406030204" pitchFamily="18" charset="0"/>
                            <a:ea typeface="Cambria Math" panose="02040503050406030204" pitchFamily="18" charset="0"/>
                            <a:cs typeface="Cambria Math" panose="02040503050406030204" pitchFamily="18" charset="0"/>
                          </a:rPr>
                          <m:t>𝐶𝐵𝐷</m:t>
                        </m:r>
                      </m:e>
                    </m:acc>
                  </m:oMath>
                </a14:m>
                <a:r>
                  <a:rPr lang="nl-NL" sz="4400" dirty="0">
                    <a:effectLst/>
                    <a:latin typeface="Arial" panose="020B0604020202020204" pitchFamily="34" charset="0"/>
                    <a:ea typeface="Times New Roman" panose="02020603050405020304" pitchFamily="18"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mc:Choice>
        <mc:Fallback xmlns="">
          <p:sp>
            <p:nvSpPr>
              <p:cNvPr id="13" name="Hộp Văn bản 12">
                <a:extLst>
                  <a:ext uri="{FF2B5EF4-FFF2-40B4-BE49-F238E27FC236}">
                    <a16:creationId xmlns:a16="http://schemas.microsoft.com/office/drawing/2014/main" id="{6B2713D8-C9E1-73B4-B7B2-AB6941C4CC05}"/>
                  </a:ext>
                </a:extLst>
              </p:cNvPr>
              <p:cNvSpPr txBox="1">
                <a:spLocks noRot="1" noChangeAspect="1" noMove="1" noResize="1" noEditPoints="1" noAdjustHandles="1" noChangeArrowheads="1" noChangeShapeType="1" noTextEdit="1"/>
              </p:cNvSpPr>
              <p:nvPr/>
            </p:nvSpPr>
            <p:spPr>
              <a:xfrm>
                <a:off x="2019508" y="2652936"/>
                <a:ext cx="14248983" cy="4336636"/>
              </a:xfrm>
              <a:prstGeom prst="rect">
                <a:avLst/>
              </a:prstGeom>
              <a:blipFill>
                <a:blip r:embed="rId12"/>
                <a:stretch>
                  <a:fillRect l="-1711" r="-1711" b="-5618"/>
                </a:stretch>
              </a:blipFill>
            </p:spPr>
            <p:txBody>
              <a:bodyPr/>
              <a:lstStyle/>
              <a:p>
                <a:r>
                  <a:rPr lang="en-US">
                    <a:noFill/>
                  </a:rPr>
                  <a:t> </a:t>
                </a:r>
              </a:p>
            </p:txBody>
          </p:sp>
        </mc:Fallback>
      </mc:AlternateContent>
    </p:spTree>
    <p:extLst>
      <p:ext uri="{BB962C8B-B14F-4D97-AF65-F5344CB8AC3E}">
        <p14:creationId xmlns:p14="http://schemas.microsoft.com/office/powerpoint/2010/main" val="295435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10"/>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8962143">
            <a:off x="16004743" y="9124473"/>
            <a:ext cx="2509116" cy="1250353"/>
          </a:xfrm>
          <a:prstGeom prst="rect">
            <a:avLst/>
          </a:prstGeom>
        </p:spPr>
      </p:pic>
      <p:pic>
        <p:nvPicPr>
          <p:cNvPr id="5" name="Picture 5"/>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011856">
            <a:off x="-105711" y="403226"/>
            <a:ext cx="2419236" cy="1250947"/>
          </a:xfrm>
          <a:prstGeom prst="rect">
            <a:avLst/>
          </a:prstGeom>
        </p:spPr>
      </p:pic>
      <p:pic>
        <p:nvPicPr>
          <p:cNvPr id="6" name="Picture 6"/>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427418" y="5286123"/>
            <a:ext cx="1860582" cy="4991806"/>
          </a:xfrm>
          <a:prstGeom prst="rect">
            <a:avLst/>
          </a:prstGeom>
        </p:spPr>
      </p:pic>
      <p:pic>
        <p:nvPicPr>
          <p:cNvPr id="7" name="Picture 7"/>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563968" flipH="1">
            <a:off x="16641668" y="-200215"/>
            <a:ext cx="1013961" cy="2058803"/>
          </a:xfrm>
          <a:prstGeom prst="rect">
            <a:avLst/>
          </a:prstGeom>
        </p:spPr>
      </p:pic>
      <p:pic>
        <p:nvPicPr>
          <p:cNvPr id="8" name="Picture 8"/>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868109">
            <a:off x="-390039" y="8866133"/>
            <a:ext cx="3059459" cy="784334"/>
          </a:xfrm>
          <a:prstGeom prst="rect">
            <a:avLst/>
          </a:prstGeom>
        </p:spPr>
      </p:pic>
      <p:pic>
        <p:nvPicPr>
          <p:cNvPr id="9" name="Picture 9"/>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307825">
            <a:off x="740201" y="2706459"/>
            <a:ext cx="727411" cy="1343946"/>
          </a:xfrm>
          <a:prstGeom prst="rect">
            <a:avLst/>
          </a:prstGeom>
        </p:spPr>
      </p:pic>
      <mc:AlternateContent xmlns:mc="http://schemas.openxmlformats.org/markup-compatibility/2006" xmlns:a14="http://schemas.microsoft.com/office/drawing/2010/main">
        <mc:Choice Requires="a14">
          <p:sp>
            <p:nvSpPr>
              <p:cNvPr id="13" name="Hộp Văn bản 12">
                <a:extLst>
                  <a:ext uri="{FF2B5EF4-FFF2-40B4-BE49-F238E27FC236}">
                    <a16:creationId xmlns:a16="http://schemas.microsoft.com/office/drawing/2014/main" id="{7750D889-0249-6C03-B062-1D9FFB0C0705}"/>
                  </a:ext>
                </a:extLst>
              </p:cNvPr>
              <p:cNvSpPr txBox="1"/>
              <p:nvPr/>
            </p:nvSpPr>
            <p:spPr>
              <a:xfrm>
                <a:off x="9514941" y="1717225"/>
                <a:ext cx="6629400" cy="6855275"/>
              </a:xfrm>
              <a:prstGeom prst="rect">
                <a:avLst/>
              </a:prstGeom>
              <a:noFill/>
            </p:spPr>
            <p:txBody>
              <a:bodyPr wrap="square">
                <a:spAutoFit/>
              </a:bodyPr>
              <a:lstStyle/>
              <a:p>
                <a:pPr marL="0" marR="0" algn="just">
                  <a:lnSpc>
                    <a:spcPct val="150000"/>
                  </a:lnSpc>
                  <a:spcBef>
                    <a:spcPts val="0"/>
                  </a:spcBef>
                  <a:spcAft>
                    <a:spcPts val="1200"/>
                  </a:spcAft>
                </a:pPr>
                <a:r>
                  <a:rPr lang="nl-NL" sz="4400" dirty="0">
                    <a:effectLst/>
                    <a:latin typeface="Arial" panose="020B0604020202020204" pitchFamily="34" charset="0"/>
                    <a:ea typeface="Times New Roman" panose="02020603050405020304" pitchFamily="18" charset="0"/>
                    <a:cs typeface="Arial" panose="020B0604020202020204" pitchFamily="34" charset="0"/>
                  </a:rPr>
                  <a:t>b) Xét </a:t>
                </a:r>
                <a14:m>
                  <m:oMath xmlns:m="http://schemas.openxmlformats.org/officeDocument/2006/math">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𝐴𝐷𝐶</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𝐵𝐷𝐶</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có:</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r>
                  <a:rPr lang="nl-NL" sz="4400" dirty="0">
                    <a:effectLst/>
                    <a:ea typeface="Times New Roman" panose="02020603050405020304" pitchFamily="18" charset="0"/>
                    <a:cs typeface="Arial" panose="020B0604020202020204" pitchFamily="34" charset="0"/>
                  </a:rPr>
                  <a:t>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𝐴𝐷</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𝐵𝐷</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r>
                  <a:rPr lang="nl-NL" sz="4400" dirty="0">
                    <a:effectLst/>
                    <a:ea typeface="Times New Roman" panose="02020603050405020304" pitchFamily="18" charset="0"/>
                    <a:cs typeface="Arial" panose="020B0604020202020204" pitchFamily="34" charset="0"/>
                  </a:rPr>
                  <a:t>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𝐶𝐴</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𝐶𝐵</m:t>
                    </m:r>
                  </m:oMath>
                </a14:m>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r>
                  <a:rPr lang="nl-NL" sz="4400" dirty="0">
                    <a:effectLst/>
                    <a:ea typeface="Times New Roman" panose="02020603050405020304" pitchFamily="18" charset="0"/>
                    <a:cs typeface="Arial" panose="020B0604020202020204" pitchFamily="34" charset="0"/>
                  </a:rPr>
                  <a:t>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𝐷𝐶</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cạnh chung</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14:m>
                  <m:oMath xmlns:m="http://schemas.openxmlformats.org/officeDocument/2006/math">
                    <m:r>
                      <a:rPr lang="nl-NL" sz="4400" i="1">
                        <a:effectLst/>
                        <a:latin typeface="Cambria Math" panose="02040503050406030204" pitchFamily="18" charset="0"/>
                        <a:ea typeface="Times New Roman" panose="02020603050405020304" pitchFamily="18" charset="0"/>
                      </a:rPr>
                      <m:t>⇒</m:t>
                    </m:r>
                    <m:r>
                      <a:rPr lang="nl-NL" sz="4400" i="1">
                        <a:effectLst/>
                        <a:latin typeface="Cambria Math" panose="02040503050406030204" pitchFamily="18" charset="0"/>
                        <a:ea typeface="Times New Roman" panose="020206030504050203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𝐴𝐷𝐶</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𝐵𝐷𝐶</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(c.c.c)</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14:m>
                  <m:oMath xmlns:m="http://schemas.openxmlformats.org/officeDocument/2006/math">
                    <m:r>
                      <a:rPr lang="nl-NL" sz="4400" i="1">
                        <a:effectLst/>
                        <a:latin typeface="Cambria Math" panose="02040503050406030204" pitchFamily="18" charset="0"/>
                        <a:ea typeface="Times New Roman" panose="02020603050405020304" pitchFamily="18" charset="0"/>
                      </a:rPr>
                      <m:t>⇒</m:t>
                    </m:r>
                    <m:acc>
                      <m:accPr>
                        <m:chr m:val="̂"/>
                        <m:ctrlPr>
                          <a:rPr lang="en-US" sz="44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effectLst/>
                            <a:latin typeface="Cambria Math" panose="02040503050406030204" pitchFamily="18" charset="0"/>
                            <a:ea typeface="Cambria Math" panose="02040503050406030204" pitchFamily="18" charset="0"/>
                            <a:cs typeface="Cambria Math" panose="02040503050406030204" pitchFamily="18" charset="0"/>
                          </a:rPr>
                          <m:t>𝐶𝐴𝐷</m:t>
                        </m:r>
                      </m:e>
                    </m:acc>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4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effectLst/>
                            <a:latin typeface="Cambria Math" panose="02040503050406030204" pitchFamily="18" charset="0"/>
                            <a:ea typeface="Cambria Math" panose="02040503050406030204" pitchFamily="18" charset="0"/>
                            <a:cs typeface="Cambria Math" panose="02040503050406030204" pitchFamily="18" charset="0"/>
                          </a:rPr>
                          <m:t>𝐶𝐵𝐷</m:t>
                        </m:r>
                      </m:e>
                    </m:acc>
                  </m:oMath>
                </a14:m>
                <a:r>
                  <a:rPr lang="nl-NL" sz="4400" dirty="0">
                    <a:effectLst/>
                    <a:latin typeface="Arial" panose="020B0604020202020204" pitchFamily="34" charset="0"/>
                    <a:ea typeface="Times New Roman" panose="02020603050405020304" pitchFamily="18" charset="0"/>
                    <a:cs typeface="Arial" panose="020B0604020202020204" pitchFamily="34" charset="0"/>
                  </a:rPr>
                  <a:t>.</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3" name="Hộp Văn bản 12">
                <a:extLst>
                  <a:ext uri="{FF2B5EF4-FFF2-40B4-BE49-F238E27FC236}">
                    <a16:creationId xmlns:a16="http://schemas.microsoft.com/office/drawing/2014/main" id="{7750D889-0249-6C03-B062-1D9FFB0C0705}"/>
                  </a:ext>
                </a:extLst>
              </p:cNvPr>
              <p:cNvSpPr txBox="1">
                <a:spLocks noRot="1" noChangeAspect="1" noMove="1" noResize="1" noEditPoints="1" noAdjustHandles="1" noChangeArrowheads="1" noChangeShapeType="1" noTextEdit="1"/>
              </p:cNvSpPr>
              <p:nvPr/>
            </p:nvSpPr>
            <p:spPr>
              <a:xfrm>
                <a:off x="9514941" y="1717225"/>
                <a:ext cx="6629400" cy="6855275"/>
              </a:xfrm>
              <a:prstGeom prst="rect">
                <a:avLst/>
              </a:prstGeom>
              <a:blipFill>
                <a:blip r:embed="rId14"/>
                <a:stretch>
                  <a:fillRect l="-3772" r="-2392" b="-3292"/>
                </a:stretch>
              </a:blipFill>
            </p:spPr>
            <p:txBody>
              <a:bodyPr/>
              <a:lstStyle/>
              <a:p>
                <a:r>
                  <a:rPr lang="en-US">
                    <a:noFill/>
                  </a:rPr>
                  <a:t> </a:t>
                </a:r>
              </a:p>
            </p:txBody>
          </p:sp>
        </mc:Fallback>
      </mc:AlternateContent>
      <p:pic>
        <p:nvPicPr>
          <p:cNvPr id="2" name="Hình ảnh 1">
            <a:extLst>
              <a:ext uri="{FF2B5EF4-FFF2-40B4-BE49-F238E27FC236}">
                <a16:creationId xmlns:a16="http://schemas.microsoft.com/office/drawing/2014/main" id="{F1DB5C4C-F29F-EB01-93BC-4DDD9F194E30}"/>
              </a:ext>
            </a:extLst>
          </p:cNvPr>
          <p:cNvPicPr>
            <a:picLocks noChangeAspect="1"/>
          </p:cNvPicPr>
          <p:nvPr/>
        </p:nvPicPr>
        <p:blipFill>
          <a:blip r:embed="rId15"/>
          <a:stretch>
            <a:fillRect/>
          </a:stretch>
        </p:blipFill>
        <p:spPr>
          <a:xfrm>
            <a:off x="1691127" y="3086100"/>
            <a:ext cx="6011281" cy="5163342"/>
          </a:xfrm>
          <a:prstGeom prst="rect">
            <a:avLst/>
          </a:prstGeom>
        </p:spPr>
      </p:pic>
      <p:sp>
        <p:nvSpPr>
          <p:cNvPr id="3" name="Hộp Văn bản 2">
            <a:extLst>
              <a:ext uri="{FF2B5EF4-FFF2-40B4-BE49-F238E27FC236}">
                <a16:creationId xmlns:a16="http://schemas.microsoft.com/office/drawing/2014/main" id="{F68F7600-1A2D-8F88-56CE-676884A9CDF0}"/>
              </a:ext>
            </a:extLst>
          </p:cNvPr>
          <p:cNvSpPr txBox="1"/>
          <p:nvPr/>
        </p:nvSpPr>
        <p:spPr>
          <a:xfrm>
            <a:off x="2209800" y="1717225"/>
            <a:ext cx="838200" cy="769441"/>
          </a:xfrm>
          <a:prstGeom prst="rect">
            <a:avLst/>
          </a:prstGeom>
          <a:noFill/>
        </p:spPr>
        <p:txBody>
          <a:bodyPr wrap="square" rtlCol="0">
            <a:spAutoFit/>
          </a:bodyPr>
          <a:lstStyle/>
          <a:p>
            <a:r>
              <a:rPr lang="en-US" sz="4400" dirty="0">
                <a:latin typeface="Arial" panose="020B0604020202020204" pitchFamily="34" charset="0"/>
                <a:cs typeface="Arial" panose="020B0604020202020204" pitchFamily="34" charset="0"/>
              </a:rPr>
              <a:t>a)</a:t>
            </a:r>
          </a:p>
        </p:txBody>
      </p:sp>
    </p:spTree>
    <p:extLst>
      <p:ext uri="{BB962C8B-B14F-4D97-AF65-F5344CB8AC3E}">
        <p14:creationId xmlns:p14="http://schemas.microsoft.com/office/powerpoint/2010/main" val="76200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Effect transition="in" filter="fade">
                                      <p:cBhvr>
                                        <p:cTn id="19" dur="500"/>
                                        <p:tgtEl>
                                          <p:spTgt spid="1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3">
                                            <p:txEl>
                                              <p:pRg st="1" end="1"/>
                                            </p:txEl>
                                          </p:spTgt>
                                        </p:tgtEl>
                                        <p:attrNameLst>
                                          <p:attrName>style.visibility</p:attrName>
                                        </p:attrNameLst>
                                      </p:cBhvr>
                                      <p:to>
                                        <p:strVal val="visible"/>
                                      </p:to>
                                    </p:set>
                                    <p:animEffect transition="in" filter="fade">
                                      <p:cBhvr>
                                        <p:cTn id="24" dur="500"/>
                                        <p:tgtEl>
                                          <p:spTgt spid="1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3">
                                            <p:txEl>
                                              <p:pRg st="2" end="2"/>
                                            </p:txEl>
                                          </p:spTgt>
                                        </p:tgtEl>
                                        <p:attrNameLst>
                                          <p:attrName>style.visibility</p:attrName>
                                        </p:attrNameLst>
                                      </p:cBhvr>
                                      <p:to>
                                        <p:strVal val="visible"/>
                                      </p:to>
                                    </p:set>
                                    <p:animEffect transition="in" filter="fade">
                                      <p:cBhvr>
                                        <p:cTn id="29" dur="500"/>
                                        <p:tgtEl>
                                          <p:spTgt spid="1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3">
                                            <p:txEl>
                                              <p:pRg st="3" end="3"/>
                                            </p:txEl>
                                          </p:spTgt>
                                        </p:tgtEl>
                                        <p:attrNameLst>
                                          <p:attrName>style.visibility</p:attrName>
                                        </p:attrNameLst>
                                      </p:cBhvr>
                                      <p:to>
                                        <p:strVal val="visible"/>
                                      </p:to>
                                    </p:set>
                                    <p:animEffect transition="in" filter="fade">
                                      <p:cBhvr>
                                        <p:cTn id="34" dur="500"/>
                                        <p:tgtEl>
                                          <p:spTgt spid="1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3">
                                            <p:txEl>
                                              <p:pRg st="4" end="4"/>
                                            </p:txEl>
                                          </p:spTgt>
                                        </p:tgtEl>
                                        <p:attrNameLst>
                                          <p:attrName>style.visibility</p:attrName>
                                        </p:attrNameLst>
                                      </p:cBhvr>
                                      <p:to>
                                        <p:strVal val="visible"/>
                                      </p:to>
                                    </p:set>
                                    <p:animEffect transition="in" filter="fade">
                                      <p:cBhvr>
                                        <p:cTn id="39" dur="500"/>
                                        <p:tgtEl>
                                          <p:spTgt spid="13">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3">
                                            <p:txEl>
                                              <p:pRg st="5" end="5"/>
                                            </p:txEl>
                                          </p:spTgt>
                                        </p:tgtEl>
                                        <p:attrNameLst>
                                          <p:attrName>style.visibility</p:attrName>
                                        </p:attrNameLst>
                                      </p:cBhvr>
                                      <p:to>
                                        <p:strVal val="visible"/>
                                      </p:to>
                                    </p:set>
                                    <p:animEffect transition="in" filter="fade">
                                      <p:cBhvr>
                                        <p:cTn id="44"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Hình ảnh 12">
            <a:extLst>
              <a:ext uri="{FF2B5EF4-FFF2-40B4-BE49-F238E27FC236}">
                <a16:creationId xmlns:a16="http://schemas.microsoft.com/office/drawing/2014/main" id="{F16FFBA5-5418-9BC9-0EDC-F690D7CDBF5C}"/>
              </a:ext>
            </a:extLst>
          </p:cNvPr>
          <p:cNvPicPr>
            <a:picLocks noChangeAspect="1"/>
          </p:cNvPicPr>
          <p:nvPr/>
        </p:nvPicPr>
        <p:blipFill>
          <a:blip r:embed="rId2"/>
          <a:stretch>
            <a:fillRect/>
          </a:stretch>
        </p:blipFill>
        <p:spPr>
          <a:xfrm>
            <a:off x="11423343" y="3971948"/>
            <a:ext cx="5643046" cy="5381373"/>
          </a:xfrm>
          <a:prstGeom prst="rect">
            <a:avLst/>
          </a:prstGeom>
        </p:spPr>
      </p:pic>
      <p:pic>
        <p:nvPicPr>
          <p:cNvPr id="6" name="Picture 6"/>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92386" y="1883919"/>
            <a:ext cx="1957681" cy="3662329"/>
          </a:xfrm>
          <a:prstGeom prst="rect">
            <a:avLst/>
          </a:prstGeom>
        </p:spPr>
      </p:pic>
      <p:pic>
        <p:nvPicPr>
          <p:cNvPr id="7" name="Picture 7"/>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821046">
            <a:off x="15881221" y="3911733"/>
            <a:ext cx="2370336" cy="876037"/>
          </a:xfrm>
          <a:prstGeom prst="rect">
            <a:avLst/>
          </a:prstGeom>
        </p:spPr>
      </p:pic>
      <p:pic>
        <p:nvPicPr>
          <p:cNvPr id="8" name="Picture 8"/>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56717" y="8474698"/>
            <a:ext cx="1378068" cy="1288494"/>
          </a:xfrm>
          <a:prstGeom prst="rect">
            <a:avLst/>
          </a:prstGeom>
        </p:spPr>
      </p:pic>
      <p:pic>
        <p:nvPicPr>
          <p:cNvPr id="9" name="Picture 9"/>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22727" flipH="1" flipV="1">
            <a:off x="16267752" y="8594758"/>
            <a:ext cx="2637924" cy="1625620"/>
          </a:xfrm>
          <a:prstGeom prst="rect">
            <a:avLst/>
          </a:prstGeom>
        </p:spPr>
      </p:pic>
      <p:pic>
        <p:nvPicPr>
          <p:cNvPr id="10" name="Picture 10"/>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271832">
            <a:off x="2137970" y="-392150"/>
            <a:ext cx="486061" cy="2057400"/>
          </a:xfrm>
          <a:prstGeom prst="rect">
            <a:avLst/>
          </a:prstGeom>
        </p:spPr>
      </p:pic>
      <p:pic>
        <p:nvPicPr>
          <p:cNvPr id="11" name="Picture 11"/>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049373">
            <a:off x="-400506" y="568598"/>
            <a:ext cx="3488924" cy="920204"/>
          </a:xfrm>
          <a:prstGeom prst="rect">
            <a:avLst/>
          </a:prstGeom>
        </p:spPr>
      </p:pic>
      <p:pic>
        <p:nvPicPr>
          <p:cNvPr id="12" name="Picture 12"/>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l="66042" t="13726" b="24508"/>
          <a:stretch>
            <a:fillRect/>
          </a:stretch>
        </p:blipFill>
        <p:spPr>
          <a:xfrm rot="1718301">
            <a:off x="16633461" y="480483"/>
            <a:ext cx="924499" cy="1373804"/>
          </a:xfrm>
          <a:prstGeom prst="rect">
            <a:avLst/>
          </a:prstGeom>
        </p:spPr>
      </p:pic>
      <p:sp>
        <p:nvSpPr>
          <p:cNvPr id="4" name="Hộp Văn bản 3">
            <a:extLst>
              <a:ext uri="{FF2B5EF4-FFF2-40B4-BE49-F238E27FC236}">
                <a16:creationId xmlns:a16="http://schemas.microsoft.com/office/drawing/2014/main" id="{93C6075B-EE26-FC12-EE62-F08CE45D8386}"/>
              </a:ext>
            </a:extLst>
          </p:cNvPr>
          <p:cNvSpPr txBox="1"/>
          <p:nvPr/>
        </p:nvSpPr>
        <p:spPr>
          <a:xfrm>
            <a:off x="5181600" y="477840"/>
            <a:ext cx="79248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VẬN DỤNG</a:t>
            </a:r>
          </a:p>
        </p:txBody>
      </p:sp>
      <mc:AlternateContent xmlns:mc="http://schemas.openxmlformats.org/markup-compatibility/2006" xmlns:a14="http://schemas.microsoft.com/office/drawing/2010/main">
        <mc:Choice Requires="a14">
          <p:sp>
            <p:nvSpPr>
              <p:cNvPr id="5" name="Hộp Văn bản 4">
                <a:extLst>
                  <a:ext uri="{FF2B5EF4-FFF2-40B4-BE49-F238E27FC236}">
                    <a16:creationId xmlns:a16="http://schemas.microsoft.com/office/drawing/2014/main" id="{F27E93BC-5439-B335-3F40-FA0B7A49AFEA}"/>
                  </a:ext>
                </a:extLst>
              </p:cNvPr>
              <p:cNvSpPr txBox="1"/>
              <p:nvPr/>
            </p:nvSpPr>
            <p:spPr>
              <a:xfrm>
                <a:off x="3276600" y="2336317"/>
                <a:ext cx="11734800" cy="4088555"/>
              </a:xfrm>
              <a:prstGeom prst="rect">
                <a:avLst/>
              </a:prstGeom>
              <a:noFill/>
            </p:spPr>
            <p:txBody>
              <a:bodyPr wrap="square" rtlCol="0">
                <a:spAutoFit/>
              </a:bodyPr>
              <a:lstStyle/>
              <a:p>
                <a:pPr algn="just">
                  <a:lnSpc>
                    <a:spcPct val="150000"/>
                  </a:lnSpc>
                </a:pPr>
                <a:r>
                  <a:rPr lang="en-US" sz="4400" b="1" dirty="0">
                    <a:latin typeface="Arial" panose="020B0604020202020204" pitchFamily="34" charset="0"/>
                    <a:cs typeface="Arial" panose="020B0604020202020204" pitchFamily="34" charset="0"/>
                  </a:rPr>
                  <a:t>Bài 4.6 (SGK – tr.67)</a:t>
                </a:r>
                <a:r>
                  <a:rPr lang="en-US" sz="4400" dirty="0">
                    <a:latin typeface="Arial" panose="020B0604020202020204" pitchFamily="34" charset="0"/>
                    <a:cs typeface="Arial" panose="020B0604020202020204" pitchFamily="34" charset="0"/>
                  </a:rPr>
                  <a:t> Cho </a:t>
                </a:r>
                <a:r>
                  <a:rPr lang="en-US" sz="4400" dirty="0" err="1">
                    <a:latin typeface="Arial" panose="020B0604020202020204" pitchFamily="34" charset="0"/>
                    <a:cs typeface="Arial" panose="020B0604020202020204" pitchFamily="34" charset="0"/>
                  </a:rPr>
                  <a:t>Hình</a:t>
                </a:r>
                <a:r>
                  <a:rPr lang="en-US" sz="4400" dirty="0">
                    <a:latin typeface="Arial" panose="020B0604020202020204" pitchFamily="34" charset="0"/>
                    <a:cs typeface="Arial" panose="020B0604020202020204" pitchFamily="34" charset="0"/>
                  </a:rPr>
                  <a:t> 4.20, </a:t>
                </a:r>
                <a:r>
                  <a:rPr lang="en-US" sz="4400" dirty="0" err="1">
                    <a:latin typeface="Arial" panose="020B0604020202020204" pitchFamily="34" charset="0"/>
                    <a:cs typeface="Arial" panose="020B0604020202020204" pitchFamily="34" charset="0"/>
                  </a:rPr>
                  <a:t>biết</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𝐶𝐵</m:t>
                    </m:r>
                  </m:oMath>
                </a14:m>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𝐴𝐷</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𝐶𝐷</m:t>
                    </m:r>
                  </m:oMath>
                </a14:m>
                <a:r>
                  <a:rPr lang="en-US" sz="4400" dirty="0">
                    <a:latin typeface="Arial" panose="020B0604020202020204" pitchFamily="34" charset="0"/>
                    <a:cs typeface="Arial" panose="020B0604020202020204" pitchFamily="34" charset="0"/>
                  </a:rPr>
                  <a:t>, </a:t>
                </a:r>
                <a14:m>
                  <m:oMath xmlns:m="http://schemas.openxmlformats.org/officeDocument/2006/math">
                    <m:acc>
                      <m:accPr>
                        <m:chr m:val="̂"/>
                        <m:ctrlPr>
                          <a:rPr lang="en-US" sz="4400" i="1" smtClean="0">
                            <a:latin typeface="Cambria Math" panose="02040503050406030204" pitchFamily="18" charset="0"/>
                          </a:rPr>
                        </m:ctrlPr>
                      </m:accPr>
                      <m:e>
                        <m:r>
                          <a:rPr lang="en-US" sz="4400" b="0" i="1" smtClean="0">
                            <a:latin typeface="Cambria Math" panose="02040503050406030204" pitchFamily="18" charset="0"/>
                          </a:rPr>
                          <m:t>𝐷𝐴𝐵</m:t>
                        </m:r>
                      </m:e>
                    </m:acc>
                    <m:r>
                      <a:rPr lang="en-US" sz="4400" b="0" i="1" smtClean="0">
                        <a:latin typeface="Cambria Math" panose="02040503050406030204" pitchFamily="18" charset="0"/>
                      </a:rPr>
                      <m:t>=90</m:t>
                    </m:r>
                    <m:r>
                      <a:rPr lang="en-US" sz="4400" b="0" i="1" smtClean="0">
                        <a:latin typeface="Cambria Math" panose="02040503050406030204" pitchFamily="18" charset="0"/>
                        <a:ea typeface="Cambria Math" panose="02040503050406030204" pitchFamily="18" charset="0"/>
                      </a:rPr>
                      <m:t>°</m:t>
                    </m:r>
                  </m:oMath>
                </a14:m>
                <a:r>
                  <a:rPr lang="en-US" sz="4400" dirty="0">
                    <a:latin typeface="Arial" panose="020B0604020202020204" pitchFamily="34" charset="0"/>
                    <a:cs typeface="Arial" panose="020B0604020202020204" pitchFamily="34" charset="0"/>
                  </a:rPr>
                  <a:t>, </a:t>
                </a:r>
                <a14:m>
                  <m:oMath xmlns:m="http://schemas.openxmlformats.org/officeDocument/2006/math">
                    <m:acc>
                      <m:accPr>
                        <m:chr m:val="̂"/>
                        <m:ctrlPr>
                          <a:rPr lang="en-US" sz="4400" i="1" dirty="0" smtClean="0">
                            <a:latin typeface="Cambria Math" panose="02040503050406030204" pitchFamily="18" charset="0"/>
                          </a:rPr>
                        </m:ctrlPr>
                      </m:accPr>
                      <m:e>
                        <m:r>
                          <a:rPr lang="en-US" sz="4400" b="0" i="1" dirty="0" smtClean="0">
                            <a:latin typeface="Cambria Math" panose="02040503050406030204" pitchFamily="18" charset="0"/>
                          </a:rPr>
                          <m:t>𝐵𝐷𝐶</m:t>
                        </m:r>
                      </m:e>
                    </m:acc>
                    <m:r>
                      <a:rPr lang="en-US" sz="4400" b="0" i="1" dirty="0" smtClean="0">
                        <a:latin typeface="Cambria Math" panose="02040503050406030204" pitchFamily="18" charset="0"/>
                      </a:rPr>
                      <m:t>=30</m:t>
                    </m:r>
                    <m:r>
                      <a:rPr lang="en-US" sz="4400" b="0" i="1" dirty="0" smtClean="0">
                        <a:latin typeface="Cambria Math" panose="02040503050406030204" pitchFamily="18" charset="0"/>
                        <a:ea typeface="Cambria Math" panose="02040503050406030204" pitchFamily="18" charset="0"/>
                      </a:rPr>
                      <m:t>°</m:t>
                    </m:r>
                  </m:oMath>
                </a14:m>
                <a:r>
                  <a:rPr lang="en-US" sz="4400" dirty="0">
                    <a:latin typeface="Arial" panose="020B0604020202020204" pitchFamily="34" charset="0"/>
                    <a:cs typeface="Arial" panose="020B0604020202020204" pitchFamily="34" charset="0"/>
                  </a:rPr>
                  <a:t>.</a:t>
                </a:r>
              </a:p>
              <a:p>
                <a:pPr algn="just">
                  <a:lnSpc>
                    <a:spcPct val="150000"/>
                  </a:lnSpc>
                </a:pPr>
                <a:r>
                  <a:rPr lang="en-US" sz="4400" dirty="0">
                    <a:latin typeface="Arial" panose="020B0604020202020204" pitchFamily="34" charset="0"/>
                    <a:cs typeface="Arial" panose="020B0604020202020204" pitchFamily="34" charset="0"/>
                  </a:rPr>
                  <a:t>a) </a:t>
                </a:r>
                <a:r>
                  <a:rPr lang="en-US" sz="4400" dirty="0" err="1">
                    <a:latin typeface="Arial" panose="020B0604020202020204" pitchFamily="34" charset="0"/>
                    <a:cs typeface="Arial" panose="020B0604020202020204" pitchFamily="34" charset="0"/>
                  </a:rPr>
                  <a:t>Chứng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minh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rằng</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𝐴𝐵𝐷</m:t>
                    </m:r>
                    <m:r>
                      <a:rPr lang="en-US" sz="4400" b="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𝐶𝐵𝐷</m:t>
                    </m:r>
                  </m:oMath>
                </a14:m>
                <a:r>
                  <a:rPr lang="en-US" sz="4400" dirty="0">
                    <a:latin typeface="Arial" panose="020B0604020202020204" pitchFamily="34" charset="0"/>
                    <a:cs typeface="Arial" panose="020B0604020202020204" pitchFamily="34" charset="0"/>
                  </a:rPr>
                  <a:t>.</a:t>
                </a:r>
              </a:p>
              <a:p>
                <a:pPr algn="just">
                  <a:lnSpc>
                    <a:spcPct val="150000"/>
                  </a:lnSpc>
                </a:pPr>
                <a:r>
                  <a:rPr lang="en-US" sz="4400" dirty="0">
                    <a:latin typeface="Arial" panose="020B0604020202020204" pitchFamily="34" charset="0"/>
                    <a:cs typeface="Arial" panose="020B0604020202020204" pitchFamily="34" charset="0"/>
                  </a:rPr>
                  <a:t>b) </a:t>
                </a:r>
                <a:r>
                  <a:rPr lang="en-US" sz="4400" dirty="0" err="1">
                    <a:latin typeface="Arial" panose="020B0604020202020204" pitchFamily="34" charset="0"/>
                    <a:cs typeface="Arial" panose="020B0604020202020204" pitchFamily="34" charset="0"/>
                  </a:rPr>
                  <a:t>Tính</a:t>
                </a:r>
                <a:r>
                  <a:rPr lang="en-US" sz="4400" dirty="0">
                    <a:latin typeface="Arial" panose="020B0604020202020204" pitchFamily="34" charset="0"/>
                    <a:cs typeface="Arial" panose="020B0604020202020204" pitchFamily="34" charset="0"/>
                  </a:rPr>
                  <a:t> </a:t>
                </a:r>
                <a14:m>
                  <m:oMath xmlns:m="http://schemas.openxmlformats.org/officeDocument/2006/math">
                    <m:acc>
                      <m:accPr>
                        <m:chr m:val="̂"/>
                        <m:ctrlPr>
                          <a:rPr lang="en-US" sz="4400" i="1" smtClean="0">
                            <a:latin typeface="Cambria Math" panose="02040503050406030204" pitchFamily="18" charset="0"/>
                          </a:rPr>
                        </m:ctrlPr>
                      </m:accPr>
                      <m:e>
                        <m:r>
                          <a:rPr lang="en-US" sz="4400" b="0" i="1" smtClean="0">
                            <a:latin typeface="Cambria Math" panose="02040503050406030204" pitchFamily="18" charset="0"/>
                          </a:rPr>
                          <m:t>𝐴𝐵𝐶</m:t>
                        </m:r>
                      </m:e>
                    </m:acc>
                  </m:oMath>
                </a14:m>
                <a:endParaRPr lang="en-US" sz="4400" dirty="0">
                  <a:latin typeface="Arial" panose="020B0604020202020204" pitchFamily="34" charset="0"/>
                  <a:cs typeface="Arial" panose="020B0604020202020204" pitchFamily="34" charset="0"/>
                </a:endParaRPr>
              </a:p>
            </p:txBody>
          </p:sp>
        </mc:Choice>
        <mc:Fallback xmlns="">
          <p:sp>
            <p:nvSpPr>
              <p:cNvPr id="5" name="Hộp Văn bản 4">
                <a:extLst>
                  <a:ext uri="{FF2B5EF4-FFF2-40B4-BE49-F238E27FC236}">
                    <a16:creationId xmlns:a16="http://schemas.microsoft.com/office/drawing/2014/main" id="{F27E93BC-5439-B335-3F40-FA0B7A49AFEA}"/>
                  </a:ext>
                </a:extLst>
              </p:cNvPr>
              <p:cNvSpPr txBox="1">
                <a:spLocks noRot="1" noChangeAspect="1" noMove="1" noResize="1" noEditPoints="1" noAdjustHandles="1" noChangeArrowheads="1" noChangeShapeType="1" noTextEdit="1"/>
              </p:cNvSpPr>
              <p:nvPr/>
            </p:nvSpPr>
            <p:spPr>
              <a:xfrm>
                <a:off x="3276600" y="2336317"/>
                <a:ext cx="11734800" cy="4088555"/>
              </a:xfrm>
              <a:prstGeom prst="rect">
                <a:avLst/>
              </a:prstGeom>
              <a:blipFill>
                <a:blip r:embed="rId17"/>
                <a:stretch>
                  <a:fillRect l="-2130" r="-2078" b="-5961"/>
                </a:stretch>
              </a:blipFill>
            </p:spPr>
            <p:txBody>
              <a:bodyPr/>
              <a:lstStyle/>
              <a:p>
                <a:r>
                  <a:rPr lang="en-US">
                    <a:noFill/>
                  </a:rPr>
                  <a:t> </a:t>
                </a:r>
              </a:p>
            </p:txBody>
          </p:sp>
        </mc:Fallback>
      </mc:AlternateContent>
    </p:spTree>
    <p:extLst>
      <p:ext uri="{BB962C8B-B14F-4D97-AF65-F5344CB8AC3E}">
        <p14:creationId xmlns:p14="http://schemas.microsoft.com/office/powerpoint/2010/main" val="520210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heel(4)">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randombar(horizontal)">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1556156" flipH="1">
            <a:off x="240190" y="3378876"/>
            <a:ext cx="1182110" cy="1370563"/>
          </a:xfrm>
          <a:prstGeom prst="rect">
            <a:avLst/>
          </a:prstGeom>
        </p:spPr>
      </p:pic>
      <p:pic>
        <p:nvPicPr>
          <p:cNvPr id="4" name="Picture 4"/>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178685" y="571810"/>
            <a:ext cx="1400175" cy="1265408"/>
          </a:xfrm>
          <a:prstGeom prst="rect">
            <a:avLst/>
          </a:prstGeom>
        </p:spPr>
      </p:pic>
      <p:pic>
        <p:nvPicPr>
          <p:cNvPr id="5" name="Picture 5"/>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69895" y="6520230"/>
            <a:ext cx="1677925" cy="3766770"/>
          </a:xfrm>
          <a:prstGeom prst="rect">
            <a:avLst/>
          </a:prstGeom>
        </p:spPr>
      </p:pic>
      <p:pic>
        <p:nvPicPr>
          <p:cNvPr id="16" name="Picture 16"/>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56628" flipH="1" flipV="1">
            <a:off x="16772692" y="8133892"/>
            <a:ext cx="1706704" cy="1265094"/>
          </a:xfrm>
          <a:prstGeom prst="rect">
            <a:avLst/>
          </a:prstGeom>
        </p:spPr>
      </p:pic>
      <p:pic>
        <p:nvPicPr>
          <p:cNvPr id="17" name="Picture 17"/>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754515" y="6631382"/>
            <a:ext cx="548369" cy="2626918"/>
          </a:xfrm>
          <a:prstGeom prst="rect">
            <a:avLst/>
          </a:prstGeom>
        </p:spPr>
      </p:pic>
      <p:pic>
        <p:nvPicPr>
          <p:cNvPr id="18" name="Picture 18"/>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628062" y="-143816"/>
            <a:ext cx="1927610" cy="1431251"/>
          </a:xfrm>
          <a:prstGeom prst="rect">
            <a:avLst/>
          </a:prstGeom>
        </p:spPr>
      </p:pic>
      <p:pic>
        <p:nvPicPr>
          <p:cNvPr id="19" name="Picture 19"/>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472142">
            <a:off x="16399005" y="4071719"/>
            <a:ext cx="1332761" cy="1176162"/>
          </a:xfrm>
          <a:prstGeom prst="rect">
            <a:avLst/>
          </a:prstGeom>
        </p:spPr>
      </p:pic>
      <p:pic>
        <p:nvPicPr>
          <p:cNvPr id="20" name="Picture 20"/>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8774484" y="623229"/>
            <a:ext cx="739033" cy="664206"/>
          </a:xfrm>
          <a:prstGeom prst="rect">
            <a:avLst/>
          </a:prstGeom>
        </p:spPr>
      </p:pic>
      <p:pic>
        <p:nvPicPr>
          <p:cNvPr id="2" name="Picture 5">
            <a:extLst>
              <a:ext uri="{FF2B5EF4-FFF2-40B4-BE49-F238E27FC236}">
                <a16:creationId xmlns:a16="http://schemas.microsoft.com/office/drawing/2014/main" id="{D527221F-03E7-0299-CAD8-B03A0AD0AC5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353300" y="430351"/>
            <a:ext cx="3581400" cy="1541962"/>
          </a:xfrm>
          <a:prstGeom prst="rect">
            <a:avLst/>
          </a:prstGeom>
        </p:spPr>
      </p:pic>
      <p:sp>
        <p:nvSpPr>
          <p:cNvPr id="12" name="Hộp Văn bản 11">
            <a:extLst>
              <a:ext uri="{FF2B5EF4-FFF2-40B4-BE49-F238E27FC236}">
                <a16:creationId xmlns:a16="http://schemas.microsoft.com/office/drawing/2014/main" id="{B80A4A87-CBA3-587E-F6B7-02E2673D1EFD}"/>
              </a:ext>
            </a:extLst>
          </p:cNvPr>
          <p:cNvSpPr txBox="1"/>
          <p:nvPr/>
        </p:nvSpPr>
        <p:spPr>
          <a:xfrm>
            <a:off x="7505700" y="816612"/>
            <a:ext cx="3276600" cy="769441"/>
          </a:xfrm>
          <a:prstGeom prst="rect">
            <a:avLst/>
          </a:prstGeom>
          <a:noFill/>
        </p:spPr>
        <p:txBody>
          <a:bodyPr wrap="square" rtlCol="0">
            <a:spAutoFit/>
          </a:bodyPr>
          <a:lstStyle/>
          <a:p>
            <a:pPr algn="ctr"/>
            <a:r>
              <a:rPr lang="en-US" sz="4400" b="1" dirty="0" err="1">
                <a:solidFill>
                  <a:schemeClr val="bg1"/>
                </a:solidFill>
                <a:latin typeface="Arial" panose="020B0604020202020204" pitchFamily="34" charset="0"/>
                <a:cs typeface="Arial" panose="020B0604020202020204" pitchFamily="34" charset="0"/>
              </a:rPr>
              <a:t>Giải</a:t>
            </a:r>
            <a:endParaRPr lang="en-US" sz="4400" b="1"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Hộp Văn bản 14">
                <a:extLst>
                  <a:ext uri="{FF2B5EF4-FFF2-40B4-BE49-F238E27FC236}">
                    <a16:creationId xmlns:a16="http://schemas.microsoft.com/office/drawing/2014/main" id="{5E3ADCA3-CACF-1E1A-BC6F-9B7A58F0549D}"/>
                  </a:ext>
                </a:extLst>
              </p:cNvPr>
              <p:cNvSpPr txBox="1"/>
              <p:nvPr/>
            </p:nvSpPr>
            <p:spPr>
              <a:xfrm>
                <a:off x="3341638" y="2130720"/>
                <a:ext cx="12343757" cy="7326686"/>
              </a:xfrm>
              <a:prstGeom prst="rect">
                <a:avLst/>
              </a:prstGeom>
              <a:noFill/>
            </p:spPr>
            <p:txBody>
              <a:bodyPr wrap="square">
                <a:spAutoFit/>
              </a:bodyPr>
              <a:lstStyle/>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a) Hai tam giác </a:t>
                </a:r>
                <a14:m>
                  <m:oMath xmlns:m="http://schemas.openxmlformats.org/officeDocument/2006/math">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𝐴𝐵𝐷</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và tam giác </a:t>
                </a:r>
                <a14:m>
                  <m:oMath xmlns:m="http://schemas.openxmlformats.org/officeDocument/2006/math">
                    <m:r>
                      <a:rPr lang="nl-NL" sz="4000" i="1">
                        <a:effectLst/>
                        <a:latin typeface="Cambria Math" panose="02040503050406030204" pitchFamily="18" charset="0"/>
                        <a:ea typeface="Cambria Math" panose="02040503050406030204" pitchFamily="18" charset="0"/>
                        <a:cs typeface="Cambria Math" panose="02040503050406030204" pitchFamily="18" charset="0"/>
                      </a:rPr>
                      <m:t>𝐶𝐵𝐷</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có: </a:t>
                </a:r>
                <a14:m>
                  <m:oMath xmlns:m="http://schemas.openxmlformats.org/officeDocument/2006/math">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𝐶𝐵</m:t>
                    </m:r>
                  </m:oMath>
                </a14:m>
                <a:r>
                  <a:rPr lang="nl-NL" sz="4000" i="0" dirty="0">
                    <a:effectLst/>
                    <a:latin typeface="+mj-lt"/>
                    <a:ea typeface="Cambria Math" panose="02040503050406030204" pitchFamily="18" charset="0"/>
                    <a:cs typeface="Cambria Math" panose="02040503050406030204" pitchFamily="18" charset="0"/>
                  </a:rPr>
                  <a:t>, </a:t>
                </a:r>
                <a14:m>
                  <m:oMath xmlns:m="http://schemas.openxmlformats.org/officeDocument/2006/math">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𝐴𝐷</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𝐶𝐷</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(theo giả thiết), </a:t>
                </a:r>
                <a14:m>
                  <m:oMath xmlns:m="http://schemas.openxmlformats.org/officeDocument/2006/math">
                    <m:r>
                      <a:rPr lang="nl-NL" sz="4000" i="1">
                        <a:effectLst/>
                        <a:latin typeface="Cambria Math" panose="02040503050406030204" pitchFamily="18" charset="0"/>
                        <a:ea typeface="Cambria Math" panose="02040503050406030204" pitchFamily="18" charset="0"/>
                        <a:cs typeface="Cambria Math" panose="02040503050406030204" pitchFamily="18" charset="0"/>
                      </a:rPr>
                      <m:t>𝐵𝐷</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là cạnh chung.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Do đó </a:t>
                </a:r>
                <a14:m>
                  <m:oMath xmlns:m="http://schemas.openxmlformats.org/officeDocument/2006/math">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𝐴𝐵𝐷</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𝐶𝐵𝐷</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(c.c.c).</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𝐴𝐷𝐵</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𝐶𝐷𝐵</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Sup>
                      <m:sSup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a:effectLst/>
                            <a:latin typeface="Cambria Math" panose="02040503050406030204" pitchFamily="18" charset="0"/>
                            <a:ea typeface="Cambria Math" panose="02040503050406030204" pitchFamily="18" charset="0"/>
                            <a:cs typeface="Cambria Math" panose="02040503050406030204" pitchFamily="18" charset="0"/>
                          </a:rPr>
                          <m:t>30</m:t>
                        </m:r>
                      </m:e>
                      <m: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up>
                    </m:s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oMath>
                </a14:m>
                <a:endParaRPr lang="en-US" sz="4000" i="1" dirty="0">
                  <a:effectLst/>
                  <a:latin typeface="Cambria Math" panose="02040503050406030204" pitchFamily="18" charset="0"/>
                  <a:ea typeface="Cambria Math" panose="02040503050406030204" pitchFamily="18" charset="0"/>
                  <a:cs typeface="Cambria Math" panose="02040503050406030204" pitchFamily="18" charset="0"/>
                </a:endParaRPr>
              </a:p>
              <a:p>
                <a:pPr marL="0" marR="0" algn="just">
                  <a:lnSpc>
                    <a:spcPct val="150000"/>
                  </a:lnSpc>
                  <a:spcBef>
                    <a:spcPts val="0"/>
                  </a:spcBef>
                  <a:spcAft>
                    <a:spcPts val="1200"/>
                  </a:spcAft>
                </a:pP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𝐴𝐵𝐷</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Sup>
                      <m:sSup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a:effectLst/>
                            <a:latin typeface="Cambria Math" panose="02040503050406030204" pitchFamily="18" charset="0"/>
                            <a:ea typeface="Cambria Math" panose="02040503050406030204" pitchFamily="18" charset="0"/>
                            <a:cs typeface="Cambria Math" panose="02040503050406030204" pitchFamily="18" charset="0"/>
                          </a:rPr>
                          <m:t>180</m:t>
                        </m:r>
                      </m:e>
                      <m: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up>
                    </m:s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𝐵𝐴𝐷</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𝐴𝐷𝐵</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Sup>
                      <m:sSup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a:effectLst/>
                            <a:latin typeface="Cambria Math" panose="02040503050406030204" pitchFamily="18" charset="0"/>
                            <a:ea typeface="Cambria Math" panose="02040503050406030204" pitchFamily="18" charset="0"/>
                            <a:cs typeface="Cambria Math" panose="02040503050406030204" pitchFamily="18" charset="0"/>
                          </a:rPr>
                          <m:t>180</m:t>
                        </m:r>
                      </m:e>
                      <m: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up>
                    </m:s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Sup>
                      <m:sSup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a:effectLst/>
                            <a:latin typeface="Cambria Math" panose="02040503050406030204" pitchFamily="18" charset="0"/>
                            <a:ea typeface="Cambria Math" panose="02040503050406030204" pitchFamily="18" charset="0"/>
                            <a:cs typeface="Cambria Math" panose="02040503050406030204" pitchFamily="18" charset="0"/>
                          </a:rPr>
                          <m:t>90</m:t>
                        </m:r>
                      </m:e>
                      <m: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up>
                    </m:s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Sup>
                      <m:sSup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a:effectLst/>
                            <a:latin typeface="Cambria Math" panose="02040503050406030204" pitchFamily="18" charset="0"/>
                            <a:ea typeface="Cambria Math" panose="02040503050406030204" pitchFamily="18" charset="0"/>
                            <a:cs typeface="Cambria Math" panose="02040503050406030204" pitchFamily="18" charset="0"/>
                          </a:rPr>
                          <m:t>30</m:t>
                        </m:r>
                      </m:e>
                      <m: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up>
                    </m:s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Sup>
                      <m:sSup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a:effectLst/>
                            <a:latin typeface="Cambria Math" panose="02040503050406030204" pitchFamily="18" charset="0"/>
                            <a:ea typeface="Cambria Math" panose="02040503050406030204" pitchFamily="18" charset="0"/>
                            <a:cs typeface="Cambria Math" panose="02040503050406030204" pitchFamily="18" charset="0"/>
                          </a:rPr>
                          <m:t>60</m:t>
                        </m:r>
                      </m:e>
                      <m: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up>
                    </m:sSup>
                  </m:oMath>
                </a14:m>
                <a:r>
                  <a:rPr lang="nl-NL"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Vậy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𝐶𝐵𝐷</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𝐴𝐵𝐷</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Sup>
                      <m:sSup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a:effectLst/>
                            <a:latin typeface="Cambria Math" panose="02040503050406030204" pitchFamily="18" charset="0"/>
                            <a:ea typeface="Cambria Math" panose="02040503050406030204" pitchFamily="18" charset="0"/>
                            <a:cs typeface="Cambria Math" panose="02040503050406030204" pitchFamily="18" charset="0"/>
                          </a:rPr>
                          <m:t>60</m:t>
                        </m:r>
                      </m:e>
                      <m: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up>
                    </m:s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oMath>
                </a14:m>
                <a:endParaRPr lang="en-US" sz="4000" i="1" dirty="0">
                  <a:effectLst/>
                  <a:latin typeface="Cambria Math" panose="02040503050406030204" pitchFamily="18" charset="0"/>
                  <a:ea typeface="Cambria Math" panose="02040503050406030204" pitchFamily="18" charset="0"/>
                  <a:cs typeface="Cambria Math" panose="02040503050406030204" pitchFamily="18" charset="0"/>
                </a:endParaRPr>
              </a:p>
              <a:p>
                <a:pPr marL="0" marR="0" algn="just">
                  <a:lnSpc>
                    <a:spcPct val="150000"/>
                  </a:lnSpc>
                  <a:spcBef>
                    <a:spcPts val="0"/>
                  </a:spcBef>
                  <a:spcAft>
                    <a:spcPts val="1200"/>
                  </a:spcAft>
                </a:pP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𝐴𝐵𝐶</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𝐴𝐵𝐷</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𝐶𝐵𝐷</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Sup>
                      <m:sSup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a:effectLst/>
                            <a:latin typeface="Cambria Math" panose="02040503050406030204" pitchFamily="18" charset="0"/>
                            <a:ea typeface="Cambria Math" panose="02040503050406030204" pitchFamily="18" charset="0"/>
                            <a:cs typeface="Cambria Math" panose="02040503050406030204" pitchFamily="18" charset="0"/>
                          </a:rPr>
                          <m:t>60</m:t>
                        </m:r>
                      </m:e>
                      <m: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up>
                    </m:s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Sup>
                      <m:sSup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a:effectLst/>
                            <a:latin typeface="Cambria Math" panose="02040503050406030204" pitchFamily="18" charset="0"/>
                            <a:ea typeface="Cambria Math" panose="02040503050406030204" pitchFamily="18" charset="0"/>
                            <a:cs typeface="Cambria Math" panose="02040503050406030204" pitchFamily="18" charset="0"/>
                          </a:rPr>
                          <m:t>60</m:t>
                        </m:r>
                      </m:e>
                      <m: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up>
                    </m:s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Sup>
                      <m:sSup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a:effectLst/>
                            <a:latin typeface="Cambria Math" panose="02040503050406030204" pitchFamily="18" charset="0"/>
                            <a:ea typeface="Cambria Math" panose="02040503050406030204" pitchFamily="18" charset="0"/>
                            <a:cs typeface="Cambria Math" panose="02040503050406030204" pitchFamily="18" charset="0"/>
                          </a:rPr>
                          <m:t>120</m:t>
                        </m:r>
                      </m:e>
                      <m: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up>
                    </m:sSup>
                  </m:oMath>
                </a14:m>
                <a:r>
                  <a:rPr lang="nl-NL"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5" name="Hộp Văn bản 14">
                <a:extLst>
                  <a:ext uri="{FF2B5EF4-FFF2-40B4-BE49-F238E27FC236}">
                    <a16:creationId xmlns:a16="http://schemas.microsoft.com/office/drawing/2014/main" id="{5E3ADCA3-CACF-1E1A-BC6F-9B7A58F0549D}"/>
                  </a:ext>
                </a:extLst>
              </p:cNvPr>
              <p:cNvSpPr txBox="1">
                <a:spLocks noRot="1" noChangeAspect="1" noMove="1" noResize="1" noEditPoints="1" noAdjustHandles="1" noChangeArrowheads="1" noChangeShapeType="1" noTextEdit="1"/>
              </p:cNvSpPr>
              <p:nvPr/>
            </p:nvSpPr>
            <p:spPr>
              <a:xfrm>
                <a:off x="3341638" y="2130720"/>
                <a:ext cx="12343757" cy="7326686"/>
              </a:xfrm>
              <a:prstGeom prst="rect">
                <a:avLst/>
              </a:prstGeom>
              <a:blipFill>
                <a:blip r:embed="rId20"/>
                <a:stretch>
                  <a:fillRect l="-1728" r="-2716" b="-2664"/>
                </a:stretch>
              </a:blipFill>
            </p:spPr>
            <p:txBody>
              <a:bodyPr/>
              <a:lstStyle/>
              <a:p>
                <a:r>
                  <a:rPr lang="en-US">
                    <a:noFill/>
                  </a:rPr>
                  <a:t> </a:t>
                </a:r>
              </a:p>
            </p:txBody>
          </p:sp>
        </mc:Fallback>
      </mc:AlternateContent>
    </p:spTree>
    <p:extLst>
      <p:ext uri="{BB962C8B-B14F-4D97-AF65-F5344CB8AC3E}">
        <p14:creationId xmlns:p14="http://schemas.microsoft.com/office/powerpoint/2010/main" val="3458125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Effect transition="in" filter="dissolve">
                                      <p:cBhvr>
                                        <p:cTn id="15" dur="500"/>
                                        <p:tgtEl>
                                          <p:spTgt spid="1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5">
                                            <p:txEl>
                                              <p:pRg st="1" end="1"/>
                                            </p:txEl>
                                          </p:spTgt>
                                        </p:tgtEl>
                                        <p:attrNameLst>
                                          <p:attrName>style.visibility</p:attrName>
                                        </p:attrNameLst>
                                      </p:cBhvr>
                                      <p:to>
                                        <p:strVal val="visible"/>
                                      </p:to>
                                    </p:set>
                                    <p:animEffect transition="in" filter="dissolve">
                                      <p:cBhvr>
                                        <p:cTn id="20" dur="500"/>
                                        <p:tgtEl>
                                          <p:spTgt spid="1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5">
                                            <p:txEl>
                                              <p:pRg st="2" end="2"/>
                                            </p:txEl>
                                          </p:spTgt>
                                        </p:tgtEl>
                                        <p:attrNameLst>
                                          <p:attrName>style.visibility</p:attrName>
                                        </p:attrNameLst>
                                      </p:cBhvr>
                                      <p:to>
                                        <p:strVal val="visible"/>
                                      </p:to>
                                    </p:set>
                                    <p:animEffect transition="in" filter="dissolve">
                                      <p:cBhvr>
                                        <p:cTn id="25" dur="500"/>
                                        <p:tgtEl>
                                          <p:spTgt spid="1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15">
                                            <p:txEl>
                                              <p:pRg st="3" end="3"/>
                                            </p:txEl>
                                          </p:spTgt>
                                        </p:tgtEl>
                                        <p:attrNameLst>
                                          <p:attrName>style.visibility</p:attrName>
                                        </p:attrNameLst>
                                      </p:cBhvr>
                                      <p:to>
                                        <p:strVal val="visible"/>
                                      </p:to>
                                    </p:set>
                                    <p:animEffect transition="in" filter="dissolve">
                                      <p:cBhvr>
                                        <p:cTn id="30" dur="500"/>
                                        <p:tgtEl>
                                          <p:spTgt spid="1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15">
                                            <p:txEl>
                                              <p:pRg st="4" end="4"/>
                                            </p:txEl>
                                          </p:spTgt>
                                        </p:tgtEl>
                                        <p:attrNameLst>
                                          <p:attrName>style.visibility</p:attrName>
                                        </p:attrNameLst>
                                      </p:cBhvr>
                                      <p:to>
                                        <p:strVal val="visible"/>
                                      </p:to>
                                    </p:set>
                                    <p:animEffect transition="in" filter="dissolve">
                                      <p:cBhvr>
                                        <p:cTn id="35" dur="500"/>
                                        <p:tgtEl>
                                          <p:spTgt spid="15">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15">
                                            <p:txEl>
                                              <p:pRg st="5" end="5"/>
                                            </p:txEl>
                                          </p:spTgt>
                                        </p:tgtEl>
                                        <p:attrNameLst>
                                          <p:attrName>style.visibility</p:attrName>
                                        </p:attrNameLst>
                                      </p:cBhvr>
                                      <p:to>
                                        <p:strVal val="visible"/>
                                      </p:to>
                                    </p:set>
                                    <p:animEffect transition="in" filter="dissolve">
                                      <p:cBhvr>
                                        <p:cTn id="40" dur="500"/>
                                        <p:tgtEl>
                                          <p:spTgt spid="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Hình ảnh 16">
            <a:extLst>
              <a:ext uri="{FF2B5EF4-FFF2-40B4-BE49-F238E27FC236}">
                <a16:creationId xmlns:a16="http://schemas.microsoft.com/office/drawing/2014/main" id="{7F740AE4-5A1C-E206-DFF4-227A4ACAC249}"/>
              </a:ext>
            </a:extLst>
          </p:cNvPr>
          <p:cNvPicPr>
            <a:picLocks noChangeAspect="1"/>
          </p:cNvPicPr>
          <p:nvPr/>
        </p:nvPicPr>
        <p:blipFill>
          <a:blip r:embed="rId2"/>
          <a:stretch>
            <a:fillRect/>
          </a:stretch>
        </p:blipFill>
        <p:spPr>
          <a:xfrm>
            <a:off x="3900305" y="5643527"/>
            <a:ext cx="10829160" cy="3922373"/>
          </a:xfrm>
          <a:prstGeom prst="rect">
            <a:avLst/>
          </a:prstGeom>
        </p:spPr>
      </p:pic>
      <p:pic>
        <p:nvPicPr>
          <p:cNvPr id="2" name="Picture 2"/>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73399" y="5031684"/>
            <a:ext cx="3098042" cy="4617677"/>
          </a:xfrm>
          <a:prstGeom prst="rect">
            <a:avLst/>
          </a:prstGeom>
        </p:spPr>
      </p:pic>
      <p:grpSp>
        <p:nvGrpSpPr>
          <p:cNvPr id="7" name="Nhóm 6">
            <a:extLst>
              <a:ext uri="{FF2B5EF4-FFF2-40B4-BE49-F238E27FC236}">
                <a16:creationId xmlns:a16="http://schemas.microsoft.com/office/drawing/2014/main" id="{D349A37C-FF3E-E25F-5A52-5370C861F699}"/>
              </a:ext>
            </a:extLst>
          </p:cNvPr>
          <p:cNvGrpSpPr/>
          <p:nvPr/>
        </p:nvGrpSpPr>
        <p:grpSpPr>
          <a:xfrm rot="16200000">
            <a:off x="7048500" y="-2362201"/>
            <a:ext cx="4191000" cy="11277601"/>
            <a:chOff x="10552405" y="1028700"/>
            <a:chExt cx="6040315" cy="8229600"/>
          </a:xfrm>
        </p:grpSpPr>
        <p:pic>
          <p:nvPicPr>
            <p:cNvPr id="3" name="Picture 3"/>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9457763" y="2123342"/>
              <a:ext cx="8229600" cy="6040315"/>
            </a:xfrm>
            <a:prstGeom prst="rect">
              <a:avLst/>
            </a:prstGeom>
          </p:spPr>
        </p:pic>
        <p:pic>
          <p:nvPicPr>
            <p:cNvPr id="4" name="Picture 4"/>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9707327" y="2306516"/>
              <a:ext cx="7730471" cy="5673968"/>
            </a:xfrm>
            <a:prstGeom prst="rect">
              <a:avLst/>
            </a:prstGeom>
          </p:spPr>
        </p:pic>
      </p:grpSp>
      <p:pic>
        <p:nvPicPr>
          <p:cNvPr id="5" name="Picture 5"/>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8678527">
            <a:off x="13704430" y="4779478"/>
            <a:ext cx="2046383" cy="1058151"/>
          </a:xfrm>
          <a:prstGeom prst="rect">
            <a:avLst/>
          </a:prstGeom>
        </p:spPr>
      </p:pic>
      <p:pic>
        <p:nvPicPr>
          <p:cNvPr id="6" name="Picture 6"/>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800000">
            <a:off x="7239000" y="1046581"/>
            <a:ext cx="3256577" cy="746360"/>
          </a:xfrm>
          <a:prstGeom prst="rect">
            <a:avLst/>
          </a:prstGeom>
        </p:spPr>
      </p:pic>
      <p:pic>
        <p:nvPicPr>
          <p:cNvPr id="9" name="Picture 9"/>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556156">
            <a:off x="17206183" y="885375"/>
            <a:ext cx="677733" cy="785778"/>
          </a:xfrm>
          <a:prstGeom prst="rect">
            <a:avLst/>
          </a:prstGeom>
        </p:spPr>
      </p:pic>
      <p:pic>
        <p:nvPicPr>
          <p:cNvPr id="10" name="Picture 10"/>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7112340" y="8476178"/>
            <a:ext cx="865419" cy="782122"/>
          </a:xfrm>
          <a:prstGeom prst="rect">
            <a:avLst/>
          </a:prstGeom>
        </p:spPr>
      </p:pic>
      <p:pic>
        <p:nvPicPr>
          <p:cNvPr id="11" name="Picture 11"/>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033480">
            <a:off x="-880619" y="3386652"/>
            <a:ext cx="3488924" cy="920204"/>
          </a:xfrm>
          <a:prstGeom prst="rect">
            <a:avLst/>
          </a:prstGeom>
        </p:spPr>
      </p:pic>
      <p:pic>
        <p:nvPicPr>
          <p:cNvPr id="12" name="Picture 12"/>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895498" y="3516162"/>
            <a:ext cx="1299101" cy="1167567"/>
          </a:xfrm>
          <a:prstGeom prst="rect">
            <a:avLst/>
          </a:prstGeom>
        </p:spPr>
      </p:pic>
      <p:pic>
        <p:nvPicPr>
          <p:cNvPr id="13" name="Picture 13"/>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2868109">
            <a:off x="178656" y="8225507"/>
            <a:ext cx="3059459" cy="784334"/>
          </a:xfrm>
          <a:prstGeom prst="rect">
            <a:avLst/>
          </a:prstGeom>
        </p:spPr>
      </p:pic>
      <p:pic>
        <p:nvPicPr>
          <p:cNvPr id="14" name="Picture 14"/>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95990" y="637639"/>
            <a:ext cx="865419" cy="782122"/>
          </a:xfrm>
          <a:prstGeom prst="rect">
            <a:avLst/>
          </a:prstGeom>
        </p:spPr>
      </p:pic>
      <mc:AlternateContent xmlns:mc="http://schemas.openxmlformats.org/markup-compatibility/2006" xmlns:a14="http://schemas.microsoft.com/office/drawing/2010/main">
        <mc:Choice Requires="a14">
          <p:sp>
            <p:nvSpPr>
              <p:cNvPr id="16" name="Hộp Văn bản 15">
                <a:extLst>
                  <a:ext uri="{FF2B5EF4-FFF2-40B4-BE49-F238E27FC236}">
                    <a16:creationId xmlns:a16="http://schemas.microsoft.com/office/drawing/2014/main" id="{66921E7D-994E-2548-233A-F7E5B0A9436D}"/>
                  </a:ext>
                </a:extLst>
              </p:cNvPr>
              <p:cNvSpPr txBox="1"/>
              <p:nvPr/>
            </p:nvSpPr>
            <p:spPr>
              <a:xfrm>
                <a:off x="4420827" y="2017846"/>
                <a:ext cx="9446342" cy="3013838"/>
              </a:xfrm>
              <a:prstGeom prst="rect">
                <a:avLst/>
              </a:prstGeom>
              <a:noFill/>
            </p:spPr>
            <p:txBody>
              <a:bodyPr wrap="square">
                <a:spAutoFit/>
              </a:bodyPr>
              <a:lstStyle/>
              <a:p>
                <a:pPr marL="0" marR="0" algn="just">
                  <a:lnSpc>
                    <a:spcPct val="150000"/>
                  </a:lnSpc>
                  <a:spcBef>
                    <a:spcPts val="0"/>
                  </a:spcBef>
                  <a:spcAft>
                    <a:spcPts val="800"/>
                  </a:spcAft>
                </a:pPr>
                <a:r>
                  <a:rPr lang="nl-NL" sz="4400" b="1" dirty="0">
                    <a:effectLst/>
                    <a:latin typeface="Arial" panose="020B0604020202020204" pitchFamily="34" charset="0"/>
                    <a:ea typeface="Times New Roman" panose="02020603050405020304" pitchFamily="18" charset="0"/>
                    <a:cs typeface="Arial" panose="020B0604020202020204" pitchFamily="34" charset="0"/>
                  </a:rPr>
                  <a:t>Bài 1:</a:t>
                </a:r>
                <a:r>
                  <a:rPr lang="nl-NL" sz="4400" dirty="0">
                    <a:effectLst/>
                    <a:latin typeface="Arial" panose="020B0604020202020204" pitchFamily="34" charset="0"/>
                    <a:ea typeface="Times New Roman" panose="02020603050405020304" pitchFamily="18" charset="0"/>
                    <a:cs typeface="Arial" panose="020B0604020202020204" pitchFamily="34" charset="0"/>
                  </a:rPr>
                  <a:t> Trong hình vẽ bên, cho biết </a:t>
                </a:r>
                <a14:m>
                  <m:oMath xmlns:m="http://schemas.openxmlformats.org/officeDocument/2006/math">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𝐺𝐻𝐼</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𝑀𝑁𝑃</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Hãy tính số đo góc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𝑀</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và độ dài cạnh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𝐺𝐼</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6" name="Hộp Văn bản 15">
                <a:extLst>
                  <a:ext uri="{FF2B5EF4-FFF2-40B4-BE49-F238E27FC236}">
                    <a16:creationId xmlns:a16="http://schemas.microsoft.com/office/drawing/2014/main" id="{66921E7D-994E-2548-233A-F7E5B0A9436D}"/>
                  </a:ext>
                </a:extLst>
              </p:cNvPr>
              <p:cNvSpPr txBox="1">
                <a:spLocks noRot="1" noChangeAspect="1" noMove="1" noResize="1" noEditPoints="1" noAdjustHandles="1" noChangeArrowheads="1" noChangeShapeType="1" noTextEdit="1"/>
              </p:cNvSpPr>
              <p:nvPr/>
            </p:nvSpPr>
            <p:spPr>
              <a:xfrm>
                <a:off x="4420827" y="2017846"/>
                <a:ext cx="9446342" cy="3013838"/>
              </a:xfrm>
              <a:prstGeom prst="rect">
                <a:avLst/>
              </a:prstGeom>
              <a:blipFill>
                <a:blip r:embed="rId23"/>
                <a:stretch>
                  <a:fillRect l="-2581" r="-4258" b="-8704"/>
                </a:stretch>
              </a:blipFill>
            </p:spPr>
            <p:txBody>
              <a:bodyPr/>
              <a:lstStyle/>
              <a:p>
                <a:r>
                  <a:rPr lang="en-US">
                    <a:noFill/>
                  </a:rPr>
                  <a:t> </a:t>
                </a:r>
              </a:p>
            </p:txBody>
          </p:sp>
        </mc:Fallback>
      </mc:AlternateContent>
    </p:spTree>
    <p:extLst>
      <p:ext uri="{BB962C8B-B14F-4D97-AF65-F5344CB8AC3E}">
        <p14:creationId xmlns:p14="http://schemas.microsoft.com/office/powerpoint/2010/main" val="93847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Hình ảnh 16">
            <a:extLst>
              <a:ext uri="{FF2B5EF4-FFF2-40B4-BE49-F238E27FC236}">
                <a16:creationId xmlns:a16="http://schemas.microsoft.com/office/drawing/2014/main" id="{715900F0-9E93-8EF7-D4B5-09034B24A7A6}"/>
              </a:ext>
            </a:extLst>
          </p:cNvPr>
          <p:cNvPicPr>
            <a:picLocks noChangeAspect="1"/>
          </p:cNvPicPr>
          <p:nvPr/>
        </p:nvPicPr>
        <p:blipFill>
          <a:blip r:embed="rId2"/>
          <a:stretch>
            <a:fillRect/>
          </a:stretch>
        </p:blipFill>
        <p:spPr>
          <a:xfrm>
            <a:off x="3588406" y="1686751"/>
            <a:ext cx="10829160" cy="3922373"/>
          </a:xfrm>
          <a:prstGeom prst="rect">
            <a:avLst/>
          </a:prstGeom>
        </p:spPr>
      </p:pic>
      <p:pic>
        <p:nvPicPr>
          <p:cNvPr id="12" name="Picture 12"/>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41485" y="8631978"/>
            <a:ext cx="1968850" cy="912831"/>
          </a:xfrm>
          <a:prstGeom prst="rect">
            <a:avLst/>
          </a:prstGeom>
        </p:spPr>
      </p:pic>
      <p:pic>
        <p:nvPicPr>
          <p:cNvPr id="13" name="Picture 13"/>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l="33437" t="30795"/>
          <a:stretch>
            <a:fillRect/>
          </a:stretch>
        </p:blipFill>
        <p:spPr>
          <a:xfrm rot="-10365585">
            <a:off x="365577" y="708075"/>
            <a:ext cx="1961091" cy="1957355"/>
          </a:xfrm>
          <a:prstGeom prst="rect">
            <a:avLst/>
          </a:prstGeom>
        </p:spPr>
      </p:pic>
      <p:pic>
        <p:nvPicPr>
          <p:cNvPr id="14" name="Picture 14"/>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173861" y="1123105"/>
            <a:ext cx="1085439" cy="1127293"/>
          </a:xfrm>
          <a:prstGeom prst="rect">
            <a:avLst/>
          </a:prstGeom>
        </p:spPr>
      </p:pic>
      <p:pic>
        <p:nvPicPr>
          <p:cNvPr id="15" name="Picture 15"/>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V="1">
            <a:off x="1028700" y="1898911"/>
            <a:ext cx="2419314" cy="1764587"/>
          </a:xfrm>
          <a:prstGeom prst="rect">
            <a:avLst/>
          </a:prstGeom>
        </p:spPr>
      </p:pic>
      <p:pic>
        <p:nvPicPr>
          <p:cNvPr id="16" name="Picture 16"/>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570266" y="8536349"/>
            <a:ext cx="1378068" cy="1288494"/>
          </a:xfrm>
          <a:prstGeom prst="rect">
            <a:avLst/>
          </a:prstGeom>
        </p:spPr>
      </p:pic>
      <mc:AlternateContent xmlns:mc="http://schemas.openxmlformats.org/markup-compatibility/2006" xmlns:a14="http://schemas.microsoft.com/office/drawing/2010/main">
        <mc:Choice Requires="a14">
          <p:sp>
            <p:nvSpPr>
              <p:cNvPr id="10" name="Hộp Văn bản 9">
                <a:extLst>
                  <a:ext uri="{FF2B5EF4-FFF2-40B4-BE49-F238E27FC236}">
                    <a16:creationId xmlns:a16="http://schemas.microsoft.com/office/drawing/2014/main" id="{06C4D0A0-1A50-EFE0-14C8-593E7AA7BD00}"/>
                  </a:ext>
                </a:extLst>
              </p:cNvPr>
              <p:cNvSpPr txBox="1"/>
              <p:nvPr/>
            </p:nvSpPr>
            <p:spPr>
              <a:xfrm>
                <a:off x="4953000" y="5395327"/>
                <a:ext cx="8099973" cy="4396332"/>
              </a:xfrm>
              <a:prstGeom prst="rect">
                <a:avLst/>
              </a:prstGeom>
              <a:noFill/>
            </p:spPr>
            <p:txBody>
              <a:bodyPr wrap="square">
                <a:spAutoFit/>
              </a:bodyPr>
              <a:lstStyle/>
              <a:p>
                <a:pPr marL="0" marR="0" algn="just">
                  <a:lnSpc>
                    <a:spcPct val="150000"/>
                  </a:lnSpc>
                  <a:spcBef>
                    <a:spcPts val="0"/>
                  </a:spcBef>
                  <a:spcAft>
                    <a:spcPts val="800"/>
                  </a:spcAft>
                </a:pPr>
                <a:r>
                  <a:rPr lang="nl-NL" sz="4400" dirty="0">
                    <a:effectLst/>
                    <a:latin typeface="Arial" panose="020B0604020202020204" pitchFamily="34" charset="0"/>
                    <a:ea typeface="Times New Roman" panose="02020603050405020304" pitchFamily="18" charset="0"/>
                    <a:cs typeface="Arial" panose="020B0604020202020204" pitchFamily="34" charset="0"/>
                  </a:rPr>
                  <a:t>+ Xét tam giác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𝐺𝐻𝐼</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có: </a:t>
                </a:r>
                <a:endParaRPr lang="en-US" sz="4400" i="1" dirty="0">
                  <a:effectLst/>
                  <a:latin typeface="Cambria Math" panose="02040503050406030204" pitchFamily="18" charset="0"/>
                  <a:ea typeface="Cambria Math" panose="02040503050406030204" pitchFamily="18" charset="0"/>
                  <a:cs typeface="Cambria Math" panose="02040503050406030204" pitchFamily="18" charset="0"/>
                </a:endParaRPr>
              </a:p>
              <a:p>
                <a:pPr marL="0" marR="0" algn="just">
                  <a:lnSpc>
                    <a:spcPct val="150000"/>
                  </a:lnSpc>
                  <a:spcBef>
                    <a:spcPts val="0"/>
                  </a:spcBef>
                  <a:spcAft>
                    <a:spcPts val="800"/>
                  </a:spcAft>
                </a:pPr>
                <a14:m>
                  <m:oMath xmlns:m="http://schemas.openxmlformats.org/officeDocument/2006/math">
                    <m:acc>
                      <m:accPr>
                        <m:chr m:val="̂"/>
                        <m:ctrlPr>
                          <a:rPr lang="en-US" sz="44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effectLst/>
                            <a:latin typeface="Cambria Math" panose="02040503050406030204" pitchFamily="18" charset="0"/>
                            <a:ea typeface="Cambria Math" panose="02040503050406030204" pitchFamily="18" charset="0"/>
                            <a:cs typeface="Cambria Math" panose="02040503050406030204" pitchFamily="18" charset="0"/>
                          </a:rPr>
                          <m:t>𝐺</m:t>
                        </m:r>
                      </m:e>
                    </m:acc>
                    <m:r>
                      <a:rPr lang="nl-NL" sz="4400" i="1">
                        <a:effectLst/>
                        <a:latin typeface="Cambria Math" panose="02040503050406030204" pitchFamily="18" charset="0"/>
                        <a:ea typeface="Cambria Math" panose="02040503050406030204" pitchFamily="18" charset="0"/>
                        <a:cs typeface="Cambria Math" panose="02040503050406030204" pitchFamily="18" charset="0"/>
                      </a:rPr>
                      <m:t>=18</m:t>
                    </m:r>
                    <m:r>
                      <a:rPr lang="en-US" sz="4400" b="0" i="1" smtClean="0">
                        <a:effectLst/>
                        <a:latin typeface="Cambria Math" panose="02040503050406030204" pitchFamily="18" charset="0"/>
                        <a:ea typeface="Cambria Math" panose="02040503050406030204" pitchFamily="18" charset="0"/>
                        <a:cs typeface="Cambria Math" panose="02040503050406030204" pitchFamily="18" charset="0"/>
                      </a:rPr>
                      <m:t>0°</m:t>
                    </m:r>
                    <m:r>
                      <a:rPr lang="nl-NL" sz="4400" i="1">
                        <a:effectLst/>
                        <a:latin typeface="Cambria Math" panose="02040503050406030204" pitchFamily="18" charset="0"/>
                        <a:ea typeface="Cambria Math" panose="02040503050406030204" pitchFamily="18" charset="0"/>
                        <a:cs typeface="Cambria Math" panose="02040503050406030204" pitchFamily="18" charset="0"/>
                      </a:rPr>
                      <m:t>−6</m:t>
                    </m:r>
                    <m:r>
                      <a:rPr lang="en-US" sz="4400" b="0" i="1" smtClean="0">
                        <a:effectLst/>
                        <a:latin typeface="Cambria Math" panose="02040503050406030204" pitchFamily="18" charset="0"/>
                        <a:ea typeface="Cambria Math" panose="02040503050406030204" pitchFamily="18" charset="0"/>
                        <a:cs typeface="Cambria Math" panose="02040503050406030204" pitchFamily="18" charset="0"/>
                      </a:rPr>
                      <m:t>2°</m:t>
                    </m:r>
                    <m:r>
                      <a:rPr lang="nl-NL" sz="4400" i="1">
                        <a:effectLst/>
                        <a:latin typeface="Cambria Math" panose="02040503050406030204" pitchFamily="18" charset="0"/>
                        <a:ea typeface="Cambria Math" panose="02040503050406030204" pitchFamily="18" charset="0"/>
                        <a:cs typeface="Cambria Math" panose="02040503050406030204" pitchFamily="18" charset="0"/>
                      </a:rPr>
                      <m:t>−4</m:t>
                    </m:r>
                    <m:r>
                      <a:rPr lang="en-US" sz="4400" b="0" i="1" smtClean="0">
                        <a:effectLst/>
                        <a:latin typeface="Cambria Math" panose="02040503050406030204" pitchFamily="18" charset="0"/>
                        <a:ea typeface="Cambria Math" panose="02040503050406030204" pitchFamily="18" charset="0"/>
                        <a:cs typeface="Cambria Math" panose="02040503050406030204" pitchFamily="18" charset="0"/>
                      </a:rPr>
                      <m:t>3°</m:t>
                    </m:r>
                    <m:r>
                      <a:rPr lang="nl-NL" sz="4400" i="1">
                        <a:effectLst/>
                        <a:latin typeface="Cambria Math" panose="02040503050406030204" pitchFamily="18" charset="0"/>
                        <a:ea typeface="Cambria Math" panose="02040503050406030204" pitchFamily="18" charset="0"/>
                        <a:cs typeface="Cambria Math" panose="02040503050406030204" pitchFamily="18" charset="0"/>
                      </a:rPr>
                      <m:t>=7</m:t>
                    </m:r>
                    <m:r>
                      <a:rPr lang="en-US" sz="4400" b="0" i="1" smtClean="0">
                        <a:effectLst/>
                        <a:latin typeface="Cambria Math" panose="02040503050406030204" pitchFamily="18" charset="0"/>
                        <a:ea typeface="Cambria Math" panose="02040503050406030204" pitchFamily="18" charset="0"/>
                        <a:cs typeface="Cambria Math" panose="02040503050406030204" pitchFamily="18" charset="0"/>
                      </a:rPr>
                      <m:t>5°</m:t>
                    </m:r>
                  </m:oMath>
                </a14:m>
                <a:r>
                  <a:rPr lang="en-US" sz="4400" dirty="0">
                    <a:effectLst/>
                    <a:latin typeface="Arial" panose="020B0604020202020204" pitchFamily="34" charset="0"/>
                    <a:ea typeface="Times New Roman" panose="02020603050405020304" pitchFamily="18" charset="0"/>
                    <a:cs typeface="Arial" panose="020B0604020202020204" pitchFamily="34" charset="0"/>
                  </a:rPr>
                  <a:t> </a:t>
                </a:r>
              </a:p>
              <a:p>
                <a:pPr marL="0" marR="0" algn="just">
                  <a:lnSpc>
                    <a:spcPct val="150000"/>
                  </a:lnSpc>
                  <a:spcBef>
                    <a:spcPts val="0"/>
                  </a:spcBef>
                  <a:spcAft>
                    <a:spcPts val="800"/>
                  </a:spcAft>
                </a:pPr>
                <a:r>
                  <a:rPr lang="nl-NL" sz="4400" dirty="0">
                    <a:effectLst/>
                    <a:latin typeface="Arial" panose="020B0604020202020204" pitchFamily="34" charset="0"/>
                    <a:ea typeface="Times New Roman" panose="02020603050405020304" pitchFamily="18" charset="0"/>
                    <a:cs typeface="Arial" panose="020B0604020202020204" pitchFamily="34" charset="0"/>
                  </a:rPr>
                  <a:t>+ Ta có </a:t>
                </a:r>
                <a14:m>
                  <m:oMath xmlns:m="http://schemas.openxmlformats.org/officeDocument/2006/math">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𝐺𝐻𝐼</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𝑀𝑁𝑃</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suy ra </a:t>
                </a:r>
              </a:p>
              <a:p>
                <a:pPr marL="0" marR="0" algn="just">
                  <a:lnSpc>
                    <a:spcPct val="150000"/>
                  </a:lnSpc>
                  <a:spcBef>
                    <a:spcPts val="0"/>
                  </a:spcBef>
                  <a:spcAft>
                    <a:spcPts val="800"/>
                  </a:spcAft>
                </a:pP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𝐺𝐼</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𝑀𝑃</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=5 </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𝑐𝑚</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4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effectLst/>
                            <a:latin typeface="Cambria Math" panose="02040503050406030204" pitchFamily="18" charset="0"/>
                            <a:ea typeface="Cambria Math" panose="02040503050406030204" pitchFamily="18" charset="0"/>
                            <a:cs typeface="Cambria Math" panose="02040503050406030204" pitchFamily="18" charset="0"/>
                          </a:rPr>
                          <m:t>𝑀</m:t>
                        </m:r>
                      </m:e>
                    </m:acc>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4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effectLst/>
                            <a:latin typeface="Cambria Math" panose="02040503050406030204" pitchFamily="18" charset="0"/>
                            <a:ea typeface="Cambria Math" panose="02040503050406030204" pitchFamily="18" charset="0"/>
                            <a:cs typeface="Cambria Math" panose="02040503050406030204" pitchFamily="18" charset="0"/>
                          </a:rPr>
                          <m:t>𝐺</m:t>
                        </m:r>
                      </m:e>
                    </m:acc>
                    <m:r>
                      <a:rPr lang="nl-NL" sz="4400" i="1">
                        <a:effectLst/>
                        <a:latin typeface="Cambria Math" panose="02040503050406030204" pitchFamily="18" charset="0"/>
                        <a:ea typeface="Cambria Math" panose="02040503050406030204" pitchFamily="18" charset="0"/>
                        <a:cs typeface="Cambria Math" panose="02040503050406030204" pitchFamily="18" charset="0"/>
                      </a:rPr>
                      <m:t>=7</m:t>
                    </m:r>
                    <m:r>
                      <a:rPr lang="en-US" sz="4400" b="0" i="1" smtClean="0">
                        <a:effectLst/>
                        <a:latin typeface="Cambria Math" panose="02040503050406030204" pitchFamily="18" charset="0"/>
                        <a:ea typeface="Cambria Math" panose="02040503050406030204" pitchFamily="18" charset="0"/>
                        <a:cs typeface="Cambria Math" panose="02040503050406030204" pitchFamily="18" charset="0"/>
                      </a:rPr>
                      <m:t>5°</m:t>
                    </m:r>
                  </m:oMath>
                </a14:m>
                <a:endParaRPr lang="en-US" sz="44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0" name="Hộp Văn bản 9">
                <a:extLst>
                  <a:ext uri="{FF2B5EF4-FFF2-40B4-BE49-F238E27FC236}">
                    <a16:creationId xmlns:a16="http://schemas.microsoft.com/office/drawing/2014/main" id="{06C4D0A0-1A50-EFE0-14C8-593E7AA7BD00}"/>
                  </a:ext>
                </a:extLst>
              </p:cNvPr>
              <p:cNvSpPr txBox="1">
                <a:spLocks noRot="1" noChangeAspect="1" noMove="1" noResize="1" noEditPoints="1" noAdjustHandles="1" noChangeArrowheads="1" noChangeShapeType="1" noTextEdit="1"/>
              </p:cNvSpPr>
              <p:nvPr/>
            </p:nvSpPr>
            <p:spPr>
              <a:xfrm>
                <a:off x="4953000" y="5395327"/>
                <a:ext cx="8099973" cy="4396332"/>
              </a:xfrm>
              <a:prstGeom prst="rect">
                <a:avLst/>
              </a:prstGeom>
              <a:blipFill>
                <a:blip r:embed="rId13"/>
                <a:stretch>
                  <a:fillRect l="-3087" b="-5548"/>
                </a:stretch>
              </a:blipFill>
            </p:spPr>
            <p:txBody>
              <a:bodyPr/>
              <a:lstStyle/>
              <a:p>
                <a:r>
                  <a:rPr lang="en-US">
                    <a:noFill/>
                  </a:rPr>
                  <a:t> </a:t>
                </a:r>
              </a:p>
            </p:txBody>
          </p:sp>
        </mc:Fallback>
      </mc:AlternateContent>
      <p:pic>
        <p:nvPicPr>
          <p:cNvPr id="18" name="Picture 5">
            <a:extLst>
              <a:ext uri="{FF2B5EF4-FFF2-40B4-BE49-F238E27FC236}">
                <a16:creationId xmlns:a16="http://schemas.microsoft.com/office/drawing/2014/main" id="{179208BA-251C-0FF4-9253-02B6A0460D9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7353300" y="430351"/>
            <a:ext cx="3581400" cy="1541962"/>
          </a:xfrm>
          <a:prstGeom prst="rect">
            <a:avLst/>
          </a:prstGeom>
        </p:spPr>
      </p:pic>
      <p:sp>
        <p:nvSpPr>
          <p:cNvPr id="19" name="Hộp Văn bản 18">
            <a:extLst>
              <a:ext uri="{FF2B5EF4-FFF2-40B4-BE49-F238E27FC236}">
                <a16:creationId xmlns:a16="http://schemas.microsoft.com/office/drawing/2014/main" id="{763F0510-D9A0-08E6-F999-2B3C5A6DED61}"/>
              </a:ext>
            </a:extLst>
          </p:cNvPr>
          <p:cNvSpPr txBox="1"/>
          <p:nvPr/>
        </p:nvSpPr>
        <p:spPr>
          <a:xfrm>
            <a:off x="7505700" y="816612"/>
            <a:ext cx="3276600" cy="769441"/>
          </a:xfrm>
          <a:prstGeom prst="rect">
            <a:avLst/>
          </a:prstGeom>
          <a:noFill/>
        </p:spPr>
        <p:txBody>
          <a:bodyPr wrap="square" rtlCol="0">
            <a:spAutoFit/>
          </a:bodyPr>
          <a:lstStyle/>
          <a:p>
            <a:pPr algn="ctr"/>
            <a:r>
              <a:rPr lang="en-US" sz="4400" b="1" dirty="0" err="1">
                <a:solidFill>
                  <a:schemeClr val="bg1"/>
                </a:solidFill>
                <a:latin typeface="Arial" panose="020B0604020202020204" pitchFamily="34" charset="0"/>
                <a:cs typeface="Arial" panose="020B0604020202020204" pitchFamily="34" charset="0"/>
              </a:rPr>
              <a:t>Giải</a:t>
            </a:r>
            <a:endParaRPr lang="en-US"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8096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par>
                                <p:cTn id="8" presetID="14" presetClass="entr" presetSubtype="1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wipe(down)">
                                      <p:cBhvr>
                                        <p:cTn id="21" dur="500"/>
                                        <p:tgtEl>
                                          <p:spTgt spid="10">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0">
                                            <p:txEl>
                                              <p:pRg st="1" end="1"/>
                                            </p:txEl>
                                          </p:spTgt>
                                        </p:tgtEl>
                                        <p:attrNameLst>
                                          <p:attrName>style.visibility</p:attrName>
                                        </p:attrNameLst>
                                      </p:cBhvr>
                                      <p:to>
                                        <p:strVal val="visible"/>
                                      </p:to>
                                    </p:set>
                                    <p:animEffect transition="in" filter="wipe(down)">
                                      <p:cBhvr>
                                        <p:cTn id="26" dur="500"/>
                                        <p:tgtEl>
                                          <p:spTgt spid="10">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0">
                                            <p:txEl>
                                              <p:pRg st="2" end="2"/>
                                            </p:txEl>
                                          </p:spTgt>
                                        </p:tgtEl>
                                        <p:attrNameLst>
                                          <p:attrName>style.visibility</p:attrName>
                                        </p:attrNameLst>
                                      </p:cBhvr>
                                      <p:to>
                                        <p:strVal val="visible"/>
                                      </p:to>
                                    </p:set>
                                    <p:animEffect transition="in" filter="wipe(down)">
                                      <p:cBhvr>
                                        <p:cTn id="31" dur="500"/>
                                        <p:tgtEl>
                                          <p:spTgt spid="10">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0">
                                            <p:txEl>
                                              <p:pRg st="3" end="3"/>
                                            </p:txEl>
                                          </p:spTgt>
                                        </p:tgtEl>
                                        <p:attrNameLst>
                                          <p:attrName>style.visibility</p:attrName>
                                        </p:attrNameLst>
                                      </p:cBhvr>
                                      <p:to>
                                        <p:strVal val="visible"/>
                                      </p:to>
                                    </p:set>
                                    <p:animEffect transition="in" filter="wipe(down)">
                                      <p:cBhvr>
                                        <p:cTn id="36"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flipH="1" flipV="1">
            <a:off x="3783286" y="1028698"/>
            <a:ext cx="10721428" cy="2127765"/>
          </a:xfrm>
          <a:prstGeom prst="rect">
            <a:avLst/>
          </a:prstGeom>
        </p:spPr>
      </p:pic>
      <p:pic>
        <p:nvPicPr>
          <p:cNvPr id="5" name="Picture 5"/>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028700" y="1028700"/>
            <a:ext cx="1288066" cy="1337733"/>
          </a:xfrm>
          <a:prstGeom prst="rect">
            <a:avLst/>
          </a:prstGeom>
        </p:spPr>
      </p:pic>
      <p:pic>
        <p:nvPicPr>
          <p:cNvPr id="6" name="Picture 6"/>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089448" flipV="1">
            <a:off x="14123928" y="7025205"/>
            <a:ext cx="4152105" cy="3028441"/>
          </a:xfrm>
          <a:prstGeom prst="rect">
            <a:avLst/>
          </a:prstGeom>
        </p:spPr>
      </p:pic>
      <p:pic>
        <p:nvPicPr>
          <p:cNvPr id="7" name="Picture 7"/>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rcRect l="33437" t="30795"/>
          <a:stretch>
            <a:fillRect/>
          </a:stretch>
        </p:blipFill>
        <p:spPr>
          <a:xfrm rot="-6339295">
            <a:off x="13534795" y="11650"/>
            <a:ext cx="1726754" cy="1723465"/>
          </a:xfrm>
          <a:prstGeom prst="rect">
            <a:avLst/>
          </a:prstGeom>
        </p:spPr>
      </p:pic>
      <p:pic>
        <p:nvPicPr>
          <p:cNvPr id="8" name="Picture 8"/>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7436655" y="6631382"/>
            <a:ext cx="548369" cy="2626918"/>
          </a:xfrm>
          <a:prstGeom prst="rect">
            <a:avLst/>
          </a:prstGeom>
        </p:spPr>
      </p:pic>
      <p:pic>
        <p:nvPicPr>
          <p:cNvPr id="10" name="Picture 10"/>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18211" flipH="1">
            <a:off x="14679101" y="2734138"/>
            <a:ext cx="3649800" cy="2249189"/>
          </a:xfrm>
          <a:prstGeom prst="rect">
            <a:avLst/>
          </a:prstGeom>
        </p:spPr>
      </p:pic>
      <p:pic>
        <p:nvPicPr>
          <p:cNvPr id="11" name="Picture 11"/>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V="1">
            <a:off x="-800705" y="8936826"/>
            <a:ext cx="2341191" cy="1735408"/>
          </a:xfrm>
          <a:prstGeom prst="rect">
            <a:avLst/>
          </a:prstGeom>
        </p:spPr>
      </p:pic>
      <p:sp>
        <p:nvSpPr>
          <p:cNvPr id="4" name="Hộp Văn bản 3">
            <a:extLst>
              <a:ext uri="{FF2B5EF4-FFF2-40B4-BE49-F238E27FC236}">
                <a16:creationId xmlns:a16="http://schemas.microsoft.com/office/drawing/2014/main" id="{D90F3FF6-56AF-1189-D146-9D24395EBF27}"/>
              </a:ext>
            </a:extLst>
          </p:cNvPr>
          <p:cNvSpPr txBox="1"/>
          <p:nvPr/>
        </p:nvSpPr>
        <p:spPr>
          <a:xfrm>
            <a:off x="4648200" y="1582429"/>
            <a:ext cx="89916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HƯỚNG DẪN VỀ NHÀ</a:t>
            </a:r>
          </a:p>
        </p:txBody>
      </p:sp>
      <p:sp>
        <p:nvSpPr>
          <p:cNvPr id="9" name="Hộp Văn bản 8">
            <a:extLst>
              <a:ext uri="{FF2B5EF4-FFF2-40B4-BE49-F238E27FC236}">
                <a16:creationId xmlns:a16="http://schemas.microsoft.com/office/drawing/2014/main" id="{9F6D503A-B2B2-425E-687F-146702FD8415}"/>
              </a:ext>
            </a:extLst>
          </p:cNvPr>
          <p:cNvSpPr txBox="1"/>
          <p:nvPr/>
        </p:nvSpPr>
        <p:spPr>
          <a:xfrm>
            <a:off x="838200" y="6879648"/>
            <a:ext cx="4340942" cy="1824923"/>
          </a:xfrm>
          <a:prstGeom prst="rect">
            <a:avLst/>
          </a:prstGeom>
          <a:noFill/>
        </p:spPr>
        <p:txBody>
          <a:bodyPr wrap="square">
            <a:spAutoFit/>
          </a:bodyPr>
          <a:lstStyle/>
          <a:p>
            <a:pPr algn="ctr">
              <a:lnSpc>
                <a:spcPct val="150000"/>
              </a:lnSpc>
            </a:pPr>
            <a:r>
              <a:rPr lang="nl-NL"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Ghi nhớ kiến thức trong bài.</a:t>
            </a:r>
            <a:endParaRPr lang="en-US" sz="4000" dirty="0">
              <a:latin typeface="Arial" panose="020B0604020202020204" pitchFamily="34" charset="0"/>
              <a:cs typeface="Arial" panose="020B0604020202020204" pitchFamily="34" charset="0"/>
            </a:endParaRPr>
          </a:p>
        </p:txBody>
      </p:sp>
      <p:sp>
        <p:nvSpPr>
          <p:cNvPr id="14" name="Hộp Văn bản 13">
            <a:extLst>
              <a:ext uri="{FF2B5EF4-FFF2-40B4-BE49-F238E27FC236}">
                <a16:creationId xmlns:a16="http://schemas.microsoft.com/office/drawing/2014/main" id="{DC82BFCD-A4CA-D2E7-FBCE-7FF65B562EB5}"/>
              </a:ext>
            </a:extLst>
          </p:cNvPr>
          <p:cNvSpPr txBox="1"/>
          <p:nvPr/>
        </p:nvSpPr>
        <p:spPr>
          <a:xfrm>
            <a:off x="6208631" y="6879647"/>
            <a:ext cx="4569542" cy="1824923"/>
          </a:xfrm>
          <a:prstGeom prst="rect">
            <a:avLst/>
          </a:prstGeom>
          <a:noFill/>
        </p:spPr>
        <p:txBody>
          <a:bodyPr wrap="square">
            <a:spAutoFit/>
          </a:bodyPr>
          <a:lstStyle/>
          <a:p>
            <a:pPr algn="ctr">
              <a:lnSpc>
                <a:spcPct val="150000"/>
              </a:lnSpc>
            </a:pPr>
            <a:r>
              <a:rPr lang="nl-NL"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Hoàn thành bài tập trong SBT.</a:t>
            </a:r>
            <a:endParaRPr lang="en-US" sz="4000" dirty="0">
              <a:latin typeface="Arial" panose="020B0604020202020204" pitchFamily="34" charset="0"/>
              <a:cs typeface="Arial" panose="020B0604020202020204" pitchFamily="34" charset="0"/>
            </a:endParaRPr>
          </a:p>
        </p:txBody>
      </p:sp>
      <p:sp>
        <p:nvSpPr>
          <p:cNvPr id="17" name="Hộp Văn bản 16">
            <a:extLst>
              <a:ext uri="{FF2B5EF4-FFF2-40B4-BE49-F238E27FC236}">
                <a16:creationId xmlns:a16="http://schemas.microsoft.com/office/drawing/2014/main" id="{A5572344-53E1-DEFC-11E7-E507D114F518}"/>
              </a:ext>
            </a:extLst>
          </p:cNvPr>
          <p:cNvSpPr txBox="1"/>
          <p:nvPr/>
        </p:nvSpPr>
        <p:spPr>
          <a:xfrm>
            <a:off x="11807663" y="6879647"/>
            <a:ext cx="4569542" cy="1824923"/>
          </a:xfrm>
          <a:prstGeom prst="rect">
            <a:avLst/>
          </a:prstGeom>
          <a:noFill/>
        </p:spPr>
        <p:txBody>
          <a:bodyPr wrap="square">
            <a:spAutoFit/>
          </a:bodyPr>
          <a:lstStyle/>
          <a:p>
            <a:pPr algn="ctr">
              <a:lnSpc>
                <a:spcPct val="150000"/>
              </a:lnSpc>
            </a:pPr>
            <a:r>
              <a:rPr lang="nl-NL"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Chuẩn bị bài “Luyện tập chung”.</a:t>
            </a:r>
            <a:endParaRPr lang="en-US" sz="4000" dirty="0">
              <a:latin typeface="Arial" panose="020B0604020202020204" pitchFamily="34" charset="0"/>
              <a:cs typeface="Arial" panose="020B0604020202020204" pitchFamily="34" charset="0"/>
            </a:endParaRPr>
          </a:p>
        </p:txBody>
      </p:sp>
      <p:pic>
        <p:nvPicPr>
          <p:cNvPr id="19" name="Đồ họa 18" descr="Send with solid fill">
            <a:extLst>
              <a:ext uri="{FF2B5EF4-FFF2-40B4-BE49-F238E27FC236}">
                <a16:creationId xmlns:a16="http://schemas.microsoft.com/office/drawing/2014/main" id="{A3E77CC0-66C0-45AF-2136-EF7D840524A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25886" y="4822247"/>
            <a:ext cx="2057400" cy="2057400"/>
          </a:xfrm>
          <a:prstGeom prst="rect">
            <a:avLst/>
          </a:prstGeom>
        </p:spPr>
      </p:pic>
      <p:pic>
        <p:nvPicPr>
          <p:cNvPr id="20" name="Đồ họa 19" descr="Send with solid fill">
            <a:extLst>
              <a:ext uri="{FF2B5EF4-FFF2-40B4-BE49-F238E27FC236}">
                <a16:creationId xmlns:a16="http://schemas.microsoft.com/office/drawing/2014/main" id="{48C7E87C-BA91-BA2F-FDEB-0FEA8355756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181968" y="4822247"/>
            <a:ext cx="2057400" cy="2057400"/>
          </a:xfrm>
          <a:prstGeom prst="rect">
            <a:avLst/>
          </a:prstGeom>
        </p:spPr>
      </p:pic>
      <p:pic>
        <p:nvPicPr>
          <p:cNvPr id="21" name="Đồ họa 20" descr="Send with solid fill">
            <a:extLst>
              <a:ext uri="{FF2B5EF4-FFF2-40B4-BE49-F238E27FC236}">
                <a16:creationId xmlns:a16="http://schemas.microsoft.com/office/drawing/2014/main" id="{587AB78F-B564-7CEF-0C87-27BA934682E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148155" y="4816224"/>
            <a:ext cx="2057400" cy="2057400"/>
          </a:xfrm>
          <a:prstGeom prst="rect">
            <a:avLst/>
          </a:prstGeom>
        </p:spPr>
      </p:pic>
    </p:spTree>
    <p:extLst>
      <p:ext uri="{BB962C8B-B14F-4D97-AF65-F5344CB8AC3E}">
        <p14:creationId xmlns:p14="http://schemas.microsoft.com/office/powerpoint/2010/main" val="694564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anim calcmode="lin" valueType="num">
                                      <p:cBhvr>
                                        <p:cTn id="16" dur="500" fill="hold"/>
                                        <p:tgtEl>
                                          <p:spTgt spid="19"/>
                                        </p:tgtEl>
                                        <p:attrNameLst>
                                          <p:attrName>ppt_x</p:attrName>
                                        </p:attrNameLst>
                                      </p:cBhvr>
                                      <p:tavLst>
                                        <p:tav tm="0">
                                          <p:val>
                                            <p:strVal val="#ppt_x"/>
                                          </p:val>
                                        </p:tav>
                                        <p:tav tm="100000">
                                          <p:val>
                                            <p:strVal val="#ppt_x"/>
                                          </p:val>
                                        </p:tav>
                                      </p:tavLst>
                                    </p:anim>
                                    <p:anim calcmode="lin" valueType="num">
                                      <p:cBhvr>
                                        <p:cTn id="17" dur="500" fill="hold"/>
                                        <p:tgtEl>
                                          <p:spTgt spid="19"/>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anim calcmode="lin" valueType="num">
                                      <p:cBhvr>
                                        <p:cTn id="21" dur="500" fill="hold"/>
                                        <p:tgtEl>
                                          <p:spTgt spid="9"/>
                                        </p:tgtEl>
                                        <p:attrNameLst>
                                          <p:attrName>ppt_x</p:attrName>
                                        </p:attrNameLst>
                                      </p:cBhvr>
                                      <p:tavLst>
                                        <p:tav tm="0">
                                          <p:val>
                                            <p:strVal val="#ppt_x"/>
                                          </p:val>
                                        </p:tav>
                                        <p:tav tm="100000">
                                          <p:val>
                                            <p:strVal val="#ppt_x"/>
                                          </p:val>
                                        </p:tav>
                                      </p:tavLst>
                                    </p:anim>
                                    <p:anim calcmode="lin" valueType="num">
                                      <p:cBhvr>
                                        <p:cTn id="22"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anim calcmode="lin" valueType="num">
                                      <p:cBhvr>
                                        <p:cTn id="28" dur="500" fill="hold"/>
                                        <p:tgtEl>
                                          <p:spTgt spid="20"/>
                                        </p:tgtEl>
                                        <p:attrNameLst>
                                          <p:attrName>ppt_x</p:attrName>
                                        </p:attrNameLst>
                                      </p:cBhvr>
                                      <p:tavLst>
                                        <p:tav tm="0">
                                          <p:val>
                                            <p:strVal val="#ppt_x"/>
                                          </p:val>
                                        </p:tav>
                                        <p:tav tm="100000">
                                          <p:val>
                                            <p:strVal val="#ppt_x"/>
                                          </p:val>
                                        </p:tav>
                                      </p:tavLst>
                                    </p:anim>
                                    <p:anim calcmode="lin" valueType="num">
                                      <p:cBhvr>
                                        <p:cTn id="29" dur="500" fill="hold"/>
                                        <p:tgtEl>
                                          <p:spTgt spid="2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strVal val="#ppt_x"/>
                                          </p:val>
                                        </p:tav>
                                        <p:tav tm="100000">
                                          <p:val>
                                            <p:strVal val="#ppt_x"/>
                                          </p:val>
                                        </p:tav>
                                      </p:tavLst>
                                    </p:anim>
                                    <p:anim calcmode="lin" valueType="num">
                                      <p:cBhvr>
                                        <p:cTn id="34"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anim calcmode="lin" valueType="num">
                                      <p:cBhvr>
                                        <p:cTn id="40" dur="500" fill="hold"/>
                                        <p:tgtEl>
                                          <p:spTgt spid="21"/>
                                        </p:tgtEl>
                                        <p:attrNameLst>
                                          <p:attrName>ppt_x</p:attrName>
                                        </p:attrNameLst>
                                      </p:cBhvr>
                                      <p:tavLst>
                                        <p:tav tm="0">
                                          <p:val>
                                            <p:strVal val="#ppt_x"/>
                                          </p:val>
                                        </p:tav>
                                        <p:tav tm="100000">
                                          <p:val>
                                            <p:strVal val="#ppt_x"/>
                                          </p:val>
                                        </p:tav>
                                      </p:tavLst>
                                    </p:anim>
                                    <p:anim calcmode="lin" valueType="num">
                                      <p:cBhvr>
                                        <p:cTn id="41" dur="500" fill="hold"/>
                                        <p:tgtEl>
                                          <p:spTgt spid="21"/>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anim calcmode="lin" valueType="num">
                                      <p:cBhvr>
                                        <p:cTn id="45" dur="500" fill="hold"/>
                                        <p:tgtEl>
                                          <p:spTgt spid="17"/>
                                        </p:tgtEl>
                                        <p:attrNameLst>
                                          <p:attrName>ppt_x</p:attrName>
                                        </p:attrNameLst>
                                      </p:cBhvr>
                                      <p:tavLst>
                                        <p:tav tm="0">
                                          <p:val>
                                            <p:strVal val="#ppt_x"/>
                                          </p:val>
                                        </p:tav>
                                        <p:tav tm="100000">
                                          <p:val>
                                            <p:strVal val="#ppt_x"/>
                                          </p:val>
                                        </p:tav>
                                      </p:tavLst>
                                    </p:anim>
                                    <p:anim calcmode="lin" valueType="num">
                                      <p:cBhvr>
                                        <p:cTn id="46"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4"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2304615" y="1262149"/>
            <a:ext cx="13678770" cy="7762702"/>
          </a:xfrm>
          <a:prstGeom prst="rect">
            <a:avLst/>
          </a:prstGeom>
        </p:spPr>
      </p:pic>
      <p:pic>
        <p:nvPicPr>
          <p:cNvPr id="3" name="Picture 3"/>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639311" y="5230083"/>
            <a:ext cx="3278136" cy="4769775"/>
          </a:xfrm>
          <a:prstGeom prst="rect">
            <a:avLst/>
          </a:prstGeom>
        </p:spPr>
      </p:pic>
      <p:pic>
        <p:nvPicPr>
          <p:cNvPr id="4" name="Picture 4"/>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V="1">
            <a:off x="-779447" y="8080161"/>
            <a:ext cx="3613732" cy="2683196"/>
          </a:xfrm>
          <a:prstGeom prst="rect">
            <a:avLst/>
          </a:prstGeom>
        </p:spPr>
      </p:pic>
      <p:pic>
        <p:nvPicPr>
          <p:cNvPr id="5" name="Picture 5"/>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144000" y="9024851"/>
            <a:ext cx="2131341" cy="546398"/>
          </a:xfrm>
          <a:prstGeom prst="rect">
            <a:avLst/>
          </a:prstGeom>
        </p:spPr>
      </p:pic>
      <p:pic>
        <p:nvPicPr>
          <p:cNvPr id="7" name="Picture 7"/>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773853" flipV="1">
            <a:off x="15382331" y="882105"/>
            <a:ext cx="3230108" cy="2353941"/>
          </a:xfrm>
          <a:prstGeom prst="rect">
            <a:avLst/>
          </a:prstGeom>
        </p:spPr>
      </p:pic>
      <p:pic>
        <p:nvPicPr>
          <p:cNvPr id="8" name="Picture 8"/>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63739" y="3620595"/>
            <a:ext cx="1388183" cy="1609488"/>
          </a:xfrm>
          <a:prstGeom prst="rect">
            <a:avLst/>
          </a:prstGeom>
        </p:spPr>
      </p:pic>
      <p:pic>
        <p:nvPicPr>
          <p:cNvPr id="9" name="Picture 9"/>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472142">
            <a:off x="1854451" y="1918176"/>
            <a:ext cx="953470" cy="841437"/>
          </a:xfrm>
          <a:prstGeom prst="rect">
            <a:avLst/>
          </a:prstGeom>
        </p:spPr>
      </p:pic>
      <p:pic>
        <p:nvPicPr>
          <p:cNvPr id="10" name="Picture 10"/>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539141" y="766102"/>
            <a:ext cx="3209718" cy="992095"/>
          </a:xfrm>
          <a:prstGeom prst="rect">
            <a:avLst/>
          </a:prstGeom>
        </p:spPr>
      </p:pic>
      <p:pic>
        <p:nvPicPr>
          <p:cNvPr id="12" name="Picture 12"/>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472142">
            <a:off x="847979" y="1719900"/>
            <a:ext cx="768670" cy="678352"/>
          </a:xfrm>
          <a:prstGeom prst="rect">
            <a:avLst/>
          </a:prstGeom>
        </p:spPr>
      </p:pic>
      <p:pic>
        <p:nvPicPr>
          <p:cNvPr id="13" name="Picture 13"/>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472142">
            <a:off x="1959473" y="895074"/>
            <a:ext cx="768670" cy="678352"/>
          </a:xfrm>
          <a:prstGeom prst="rect">
            <a:avLst/>
          </a:prstGeom>
        </p:spPr>
      </p:pic>
      <p:sp>
        <p:nvSpPr>
          <p:cNvPr id="6" name="Hộp Văn bản 5">
            <a:extLst>
              <a:ext uri="{FF2B5EF4-FFF2-40B4-BE49-F238E27FC236}">
                <a16:creationId xmlns:a16="http://schemas.microsoft.com/office/drawing/2014/main" id="{032DC5A0-3320-20D0-06E1-5EDD775B42DC}"/>
              </a:ext>
            </a:extLst>
          </p:cNvPr>
          <p:cNvSpPr txBox="1"/>
          <p:nvPr/>
        </p:nvSpPr>
        <p:spPr>
          <a:xfrm>
            <a:off x="3057307" y="3218244"/>
            <a:ext cx="12173385" cy="3557512"/>
          </a:xfrm>
          <a:prstGeom prst="rect">
            <a:avLst/>
          </a:prstGeom>
          <a:noFill/>
        </p:spPr>
        <p:txBody>
          <a:bodyPr wrap="square" rtlCol="0">
            <a:spAutoFit/>
          </a:bodyPr>
          <a:lstStyle/>
          <a:p>
            <a:pPr algn="ctr">
              <a:lnSpc>
                <a:spcPct val="150000"/>
              </a:lnSpc>
            </a:pPr>
            <a:r>
              <a:rPr lang="en-US" sz="8000" b="1" dirty="0">
                <a:latin typeface="Arial" panose="020B0604020202020204" pitchFamily="34" charset="0"/>
                <a:cs typeface="Arial" panose="020B0604020202020204" pitchFamily="34" charset="0"/>
              </a:rPr>
              <a:t>CẢM ƠN CÁC EM ĐÃ LẮNG NGHE BÀI GIẢNG</a:t>
            </a:r>
          </a:p>
        </p:txBody>
      </p:sp>
      <p:pic>
        <p:nvPicPr>
          <p:cNvPr id="11" name="Picture 10">
            <a:extLst>
              <a:ext uri="{FF2B5EF4-FFF2-40B4-BE49-F238E27FC236}">
                <a16:creationId xmlns:a16="http://schemas.microsoft.com/office/drawing/2014/main" id="{4AC1D525-B34A-6BFE-222E-24B888AB0CD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flipH="1">
            <a:off x="-7293" y="5487065"/>
            <a:ext cx="2348584" cy="4393610"/>
          </a:xfrm>
          <a:prstGeom prst="rect">
            <a:avLst/>
          </a:prstGeom>
        </p:spPr>
      </p:pic>
    </p:spTree>
    <p:extLst>
      <p:ext uri="{BB962C8B-B14F-4D97-AF65-F5344CB8AC3E}">
        <p14:creationId xmlns:p14="http://schemas.microsoft.com/office/powerpoint/2010/main" val="1040942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1556156" flipH="1">
            <a:off x="4275255" y="2139458"/>
            <a:ext cx="1182110" cy="1370563"/>
          </a:xfrm>
          <a:prstGeom prst="rect">
            <a:avLst/>
          </a:prstGeom>
        </p:spPr>
      </p:pic>
      <p:pic>
        <p:nvPicPr>
          <p:cNvPr id="4" name="Picture 4"/>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178685" y="571810"/>
            <a:ext cx="1400175" cy="1265408"/>
          </a:xfrm>
          <a:prstGeom prst="rect">
            <a:avLst/>
          </a:prstGeom>
        </p:spPr>
      </p:pic>
      <p:pic>
        <p:nvPicPr>
          <p:cNvPr id="5" name="Picture 5"/>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00227" y="692659"/>
            <a:ext cx="1677925" cy="3766770"/>
          </a:xfrm>
          <a:prstGeom prst="rect">
            <a:avLst/>
          </a:prstGeom>
        </p:spPr>
      </p:pic>
      <p:grpSp>
        <p:nvGrpSpPr>
          <p:cNvPr id="22" name="Nhóm 21">
            <a:extLst>
              <a:ext uri="{FF2B5EF4-FFF2-40B4-BE49-F238E27FC236}">
                <a16:creationId xmlns:a16="http://schemas.microsoft.com/office/drawing/2014/main" id="{78A88FED-86DF-E87C-5BD9-5E544ECE789C}"/>
              </a:ext>
            </a:extLst>
          </p:cNvPr>
          <p:cNvGrpSpPr/>
          <p:nvPr/>
        </p:nvGrpSpPr>
        <p:grpSpPr>
          <a:xfrm>
            <a:off x="1271438" y="3364660"/>
            <a:ext cx="7851139" cy="5760781"/>
            <a:chOff x="2109315" y="4449649"/>
            <a:chExt cx="6910203" cy="5512548"/>
          </a:xfrm>
        </p:grpSpPr>
        <p:pic>
          <p:nvPicPr>
            <p:cNvPr id="6" name="Picture 6"/>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109315" y="4890285"/>
              <a:ext cx="6910203" cy="5071912"/>
            </a:xfrm>
            <a:prstGeom prst="rect">
              <a:avLst/>
            </a:prstGeom>
          </p:spPr>
        </p:pic>
        <p:pic>
          <p:nvPicPr>
            <p:cNvPr id="7" name="Picture 7"/>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468926" y="5154231"/>
              <a:ext cx="6190981" cy="4544021"/>
            </a:xfrm>
            <a:prstGeom prst="rect">
              <a:avLst/>
            </a:prstGeom>
          </p:spPr>
        </p:pic>
        <p:pic>
          <p:nvPicPr>
            <p:cNvPr id="8" name="Picture 8"/>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997569" y="4449649"/>
              <a:ext cx="5133696" cy="1176568"/>
            </a:xfrm>
            <a:prstGeom prst="rect">
              <a:avLst/>
            </a:prstGeom>
          </p:spPr>
        </p:pic>
      </p:grpSp>
      <p:grpSp>
        <p:nvGrpSpPr>
          <p:cNvPr id="23" name="Nhóm 22">
            <a:extLst>
              <a:ext uri="{FF2B5EF4-FFF2-40B4-BE49-F238E27FC236}">
                <a16:creationId xmlns:a16="http://schemas.microsoft.com/office/drawing/2014/main" id="{FF372459-496A-199E-C875-F1261FF1BC66}"/>
              </a:ext>
            </a:extLst>
          </p:cNvPr>
          <p:cNvGrpSpPr/>
          <p:nvPr/>
        </p:nvGrpSpPr>
        <p:grpSpPr>
          <a:xfrm>
            <a:off x="9297435" y="3364660"/>
            <a:ext cx="7851140" cy="5715000"/>
            <a:chOff x="9268482" y="4449649"/>
            <a:chExt cx="6910203" cy="5512548"/>
          </a:xfrm>
        </p:grpSpPr>
        <p:pic>
          <p:nvPicPr>
            <p:cNvPr id="9" name="Picture 9"/>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68482" y="4890285"/>
              <a:ext cx="6910203" cy="5071912"/>
            </a:xfrm>
            <a:prstGeom prst="rect">
              <a:avLst/>
            </a:prstGeom>
          </p:spPr>
        </p:pic>
        <p:pic>
          <p:nvPicPr>
            <p:cNvPr id="10" name="Picture 10"/>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628093" y="5182375"/>
              <a:ext cx="6190981" cy="4544021"/>
            </a:xfrm>
            <a:prstGeom prst="rect">
              <a:avLst/>
            </a:prstGeom>
          </p:spPr>
        </p:pic>
        <p:pic>
          <p:nvPicPr>
            <p:cNvPr id="11" name="Picture 11"/>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156735" y="4449649"/>
              <a:ext cx="5133696" cy="1176568"/>
            </a:xfrm>
            <a:prstGeom prst="rect">
              <a:avLst/>
            </a:prstGeom>
          </p:spPr>
        </p:pic>
      </p:grpSp>
      <p:pic>
        <p:nvPicPr>
          <p:cNvPr id="16" name="Picture 16"/>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56628" flipH="1" flipV="1">
            <a:off x="16772692" y="8133892"/>
            <a:ext cx="1706704" cy="1265094"/>
          </a:xfrm>
          <a:prstGeom prst="rect">
            <a:avLst/>
          </a:prstGeom>
        </p:spPr>
      </p:pic>
      <p:pic>
        <p:nvPicPr>
          <p:cNvPr id="17" name="Picture 17"/>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754515" y="6631382"/>
            <a:ext cx="548369" cy="2626918"/>
          </a:xfrm>
          <a:prstGeom prst="rect">
            <a:avLst/>
          </a:prstGeom>
        </p:spPr>
      </p:pic>
      <p:pic>
        <p:nvPicPr>
          <p:cNvPr id="18" name="Picture 18"/>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986375" y="-449959"/>
            <a:ext cx="1927610" cy="1431251"/>
          </a:xfrm>
          <a:prstGeom prst="rect">
            <a:avLst/>
          </a:prstGeom>
        </p:spPr>
      </p:pic>
      <p:pic>
        <p:nvPicPr>
          <p:cNvPr id="19" name="Picture 19"/>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472142">
            <a:off x="15728833" y="2579403"/>
            <a:ext cx="1332761" cy="1176162"/>
          </a:xfrm>
          <a:prstGeom prst="rect">
            <a:avLst/>
          </a:prstGeom>
        </p:spPr>
      </p:pic>
      <p:pic>
        <p:nvPicPr>
          <p:cNvPr id="20" name="Picture 20"/>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357547" y="4962011"/>
            <a:ext cx="739033" cy="664206"/>
          </a:xfrm>
          <a:prstGeom prst="rect">
            <a:avLst/>
          </a:prstGeom>
        </p:spPr>
      </p:pic>
      <p:sp>
        <p:nvSpPr>
          <p:cNvPr id="21" name="Hộp Văn bản 20">
            <a:extLst>
              <a:ext uri="{FF2B5EF4-FFF2-40B4-BE49-F238E27FC236}">
                <a16:creationId xmlns:a16="http://schemas.microsoft.com/office/drawing/2014/main" id="{60716C37-1118-4D85-5CB8-693754F5D5A6}"/>
              </a:ext>
            </a:extLst>
          </p:cNvPr>
          <p:cNvSpPr txBox="1"/>
          <p:nvPr/>
        </p:nvSpPr>
        <p:spPr>
          <a:xfrm>
            <a:off x="4398177" y="769418"/>
            <a:ext cx="94488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NỘI DUNG BÀI HỌC</a:t>
            </a:r>
          </a:p>
        </p:txBody>
      </p:sp>
      <p:sp>
        <p:nvSpPr>
          <p:cNvPr id="24" name="Hộp Văn bản 23">
            <a:extLst>
              <a:ext uri="{FF2B5EF4-FFF2-40B4-BE49-F238E27FC236}">
                <a16:creationId xmlns:a16="http://schemas.microsoft.com/office/drawing/2014/main" id="{55A7B4F2-A579-2C44-16FF-37334CEBDE8F}"/>
              </a:ext>
            </a:extLst>
          </p:cNvPr>
          <p:cNvSpPr txBox="1"/>
          <p:nvPr/>
        </p:nvSpPr>
        <p:spPr>
          <a:xfrm>
            <a:off x="4183860" y="3578220"/>
            <a:ext cx="1952865" cy="923330"/>
          </a:xfrm>
          <a:prstGeom prst="rect">
            <a:avLst/>
          </a:prstGeom>
          <a:noFill/>
        </p:spPr>
        <p:txBody>
          <a:bodyPr wrap="square" rtlCol="0">
            <a:spAutoFit/>
          </a:bodyPr>
          <a:lstStyle/>
          <a:p>
            <a:pPr algn="ctr"/>
            <a:r>
              <a:rPr lang="en-US" sz="5400" b="1" dirty="0">
                <a:latin typeface="Arial" panose="020B0604020202020204" pitchFamily="34" charset="0"/>
                <a:cs typeface="Arial" panose="020B0604020202020204" pitchFamily="34" charset="0"/>
              </a:rPr>
              <a:t>01</a:t>
            </a:r>
          </a:p>
        </p:txBody>
      </p:sp>
      <p:sp>
        <p:nvSpPr>
          <p:cNvPr id="25" name="Hộp Văn bản 24">
            <a:extLst>
              <a:ext uri="{FF2B5EF4-FFF2-40B4-BE49-F238E27FC236}">
                <a16:creationId xmlns:a16="http://schemas.microsoft.com/office/drawing/2014/main" id="{C457BEE7-C31A-AAC7-DA7A-6DCC606F8702}"/>
              </a:ext>
            </a:extLst>
          </p:cNvPr>
          <p:cNvSpPr txBox="1"/>
          <p:nvPr/>
        </p:nvSpPr>
        <p:spPr>
          <a:xfrm>
            <a:off x="12212346" y="3536099"/>
            <a:ext cx="1952865" cy="923330"/>
          </a:xfrm>
          <a:prstGeom prst="rect">
            <a:avLst/>
          </a:prstGeom>
          <a:noFill/>
        </p:spPr>
        <p:txBody>
          <a:bodyPr wrap="square" rtlCol="0">
            <a:spAutoFit/>
          </a:bodyPr>
          <a:lstStyle/>
          <a:p>
            <a:pPr algn="ctr"/>
            <a:r>
              <a:rPr lang="en-US" sz="5400" b="1" dirty="0">
                <a:latin typeface="Arial" panose="020B0604020202020204" pitchFamily="34" charset="0"/>
                <a:cs typeface="Arial" panose="020B0604020202020204" pitchFamily="34" charset="0"/>
              </a:rPr>
              <a:t>02</a:t>
            </a:r>
          </a:p>
        </p:txBody>
      </p:sp>
      <p:sp>
        <p:nvSpPr>
          <p:cNvPr id="26" name="Hộp Văn bản 25">
            <a:extLst>
              <a:ext uri="{FF2B5EF4-FFF2-40B4-BE49-F238E27FC236}">
                <a16:creationId xmlns:a16="http://schemas.microsoft.com/office/drawing/2014/main" id="{CD9C0162-F6CE-A63B-F5B6-14686BEAFD27}"/>
              </a:ext>
            </a:extLst>
          </p:cNvPr>
          <p:cNvSpPr txBox="1"/>
          <p:nvPr/>
        </p:nvSpPr>
        <p:spPr>
          <a:xfrm>
            <a:off x="2821297" y="5083696"/>
            <a:ext cx="4361146" cy="2171428"/>
          </a:xfrm>
          <a:prstGeom prst="rect">
            <a:avLst/>
          </a:prstGeom>
          <a:noFill/>
        </p:spPr>
        <p:txBody>
          <a:bodyPr wrap="square" rtlCol="0">
            <a:spAutoFit/>
          </a:bodyPr>
          <a:lstStyle/>
          <a:p>
            <a:pPr algn="ctr">
              <a:lnSpc>
                <a:spcPct val="150000"/>
              </a:lnSpc>
            </a:pPr>
            <a:r>
              <a:rPr lang="en-US" sz="4800" dirty="0">
                <a:latin typeface="Arial" panose="020B0604020202020204" pitchFamily="34" charset="0"/>
                <a:cs typeface="Arial" panose="020B0604020202020204" pitchFamily="34" charset="0"/>
              </a:rPr>
              <a:t>Hai tam </a:t>
            </a:r>
            <a:r>
              <a:rPr lang="en-US" sz="4800" dirty="0" err="1">
                <a:latin typeface="Arial" panose="020B0604020202020204" pitchFamily="34" charset="0"/>
                <a:cs typeface="Arial" panose="020B0604020202020204" pitchFamily="34" charset="0"/>
              </a:rPr>
              <a:t>giác</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bằng</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nhau</a:t>
            </a:r>
            <a:endParaRPr lang="en-US" sz="4800" dirty="0">
              <a:latin typeface="Arial" panose="020B0604020202020204" pitchFamily="34" charset="0"/>
              <a:cs typeface="Arial" panose="020B0604020202020204" pitchFamily="34" charset="0"/>
            </a:endParaRPr>
          </a:p>
        </p:txBody>
      </p:sp>
      <p:sp>
        <p:nvSpPr>
          <p:cNvPr id="27" name="Hộp Văn bản 26">
            <a:extLst>
              <a:ext uri="{FF2B5EF4-FFF2-40B4-BE49-F238E27FC236}">
                <a16:creationId xmlns:a16="http://schemas.microsoft.com/office/drawing/2014/main" id="{7CF0E7CA-A1EE-6959-C021-E0E518E16EAF}"/>
              </a:ext>
            </a:extLst>
          </p:cNvPr>
          <p:cNvSpPr txBox="1"/>
          <p:nvPr/>
        </p:nvSpPr>
        <p:spPr>
          <a:xfrm>
            <a:off x="9777449" y="4755924"/>
            <a:ext cx="6810743" cy="3279424"/>
          </a:xfrm>
          <a:prstGeom prst="rect">
            <a:avLst/>
          </a:prstGeom>
          <a:noFill/>
        </p:spPr>
        <p:txBody>
          <a:bodyPr wrap="square" rtlCol="0">
            <a:spAutoFit/>
          </a:bodyPr>
          <a:lstStyle/>
          <a:p>
            <a:pPr algn="ctr">
              <a:lnSpc>
                <a:spcPct val="150000"/>
              </a:lnSpc>
            </a:pPr>
            <a:r>
              <a:rPr lang="en-US" sz="4800" dirty="0" err="1">
                <a:latin typeface="Arial" panose="020B0604020202020204" pitchFamily="34" charset="0"/>
                <a:cs typeface="Arial" panose="020B0604020202020204" pitchFamily="34" charset="0"/>
              </a:rPr>
              <a:t>Trường</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hợp</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bằng</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nhau</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thứ</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nhất</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của</a:t>
            </a:r>
            <a:r>
              <a:rPr lang="en-US" sz="4800" dirty="0">
                <a:latin typeface="Arial" panose="020B0604020202020204" pitchFamily="34" charset="0"/>
                <a:cs typeface="Arial" panose="020B0604020202020204" pitchFamily="34" charset="0"/>
              </a:rPr>
              <a:t> tam </a:t>
            </a:r>
            <a:r>
              <a:rPr lang="en-US" sz="4800" dirty="0" err="1">
                <a:latin typeface="Arial" panose="020B0604020202020204" pitchFamily="34" charset="0"/>
                <a:cs typeface="Arial" panose="020B0604020202020204" pitchFamily="34" charset="0"/>
              </a:rPr>
              <a:t>giác</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cạnh</a:t>
            </a:r>
            <a:r>
              <a:rPr lang="en-US" sz="4800" dirty="0">
                <a:latin typeface="Arial" panose="020B0604020202020204" pitchFamily="34" charset="0"/>
                <a:cs typeface="Arial" panose="020B0604020202020204" pitchFamily="34" charset="0"/>
              </a:rPr>
              <a:t> – </a:t>
            </a:r>
            <a:r>
              <a:rPr lang="en-US" sz="4800" dirty="0" err="1">
                <a:latin typeface="Arial" panose="020B0604020202020204" pitchFamily="34" charset="0"/>
                <a:cs typeface="Arial" panose="020B0604020202020204" pitchFamily="34" charset="0"/>
              </a:rPr>
              <a:t>cạnh</a:t>
            </a:r>
            <a:r>
              <a:rPr lang="en-US" sz="4800" dirty="0">
                <a:latin typeface="Arial" panose="020B0604020202020204" pitchFamily="34" charset="0"/>
                <a:cs typeface="Arial" panose="020B0604020202020204" pitchFamily="34" charset="0"/>
              </a:rPr>
              <a:t> – </a:t>
            </a:r>
            <a:r>
              <a:rPr lang="en-US" sz="4800" dirty="0" err="1">
                <a:latin typeface="Arial" panose="020B0604020202020204" pitchFamily="34" charset="0"/>
                <a:cs typeface="Arial" panose="020B0604020202020204" pitchFamily="34" charset="0"/>
              </a:rPr>
              <a:t>cạnh</a:t>
            </a:r>
            <a:r>
              <a:rPr lang="en-US" sz="4800" dirty="0">
                <a:latin typeface="Arial" panose="020B0604020202020204" pitchFamily="34" charset="0"/>
                <a:cs typeface="Arial" panose="020B060402020202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circle(in)">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randombar(horizontal)">
                                      <p:cBhvr>
                                        <p:cTn id="12" dur="500"/>
                                        <p:tgtEl>
                                          <p:spTgt spid="24"/>
                                        </p:tgtEl>
                                      </p:cBhvr>
                                    </p:animEffect>
                                  </p:childTnLst>
                                </p:cTn>
                              </p:par>
                              <p:par>
                                <p:cTn id="13" presetID="14" presetClass="entr" presetSubtype="1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randombar(horizontal)">
                                      <p:cBhvr>
                                        <p:cTn id="15" dur="500"/>
                                        <p:tgtEl>
                                          <p:spTgt spid="22"/>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randombar(horizontal)">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2011856" flipH="1">
            <a:off x="14967318" y="429294"/>
            <a:ext cx="2419236" cy="1250947"/>
          </a:xfrm>
          <a:prstGeom prst="rect">
            <a:avLst/>
          </a:prstGeom>
        </p:spPr>
      </p:pic>
      <p:pic>
        <p:nvPicPr>
          <p:cNvPr id="9" name="Picture 9"/>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556156">
            <a:off x="17206183" y="885375"/>
            <a:ext cx="677733" cy="785778"/>
          </a:xfrm>
          <a:prstGeom prst="rect">
            <a:avLst/>
          </a:prstGeom>
        </p:spPr>
      </p:pic>
      <p:pic>
        <p:nvPicPr>
          <p:cNvPr id="10" name="Picture 10"/>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17112340" y="8476178"/>
            <a:ext cx="865419" cy="782122"/>
          </a:xfrm>
          <a:prstGeom prst="rect">
            <a:avLst/>
          </a:prstGeom>
        </p:spPr>
      </p:pic>
      <p:pic>
        <p:nvPicPr>
          <p:cNvPr id="12" name="Picture 12"/>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844899" y="8617674"/>
            <a:ext cx="1299101" cy="1167567"/>
          </a:xfrm>
          <a:prstGeom prst="rect">
            <a:avLst/>
          </a:prstGeom>
        </p:spPr>
      </p:pic>
      <p:pic>
        <p:nvPicPr>
          <p:cNvPr id="13" name="Picture 13"/>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868109">
            <a:off x="-211687" y="8866133"/>
            <a:ext cx="3059459" cy="784334"/>
          </a:xfrm>
          <a:prstGeom prst="rect">
            <a:avLst/>
          </a:prstGeom>
        </p:spPr>
      </p:pic>
      <p:pic>
        <p:nvPicPr>
          <p:cNvPr id="14" name="Picture 14"/>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2367" y="272645"/>
            <a:ext cx="865419" cy="782122"/>
          </a:xfrm>
          <a:prstGeom prst="rect">
            <a:avLst/>
          </a:prstGeom>
        </p:spPr>
      </p:pic>
      <p:sp>
        <p:nvSpPr>
          <p:cNvPr id="15" name="Hộp Văn bản 14">
            <a:extLst>
              <a:ext uri="{FF2B5EF4-FFF2-40B4-BE49-F238E27FC236}">
                <a16:creationId xmlns:a16="http://schemas.microsoft.com/office/drawing/2014/main" id="{C6E74C61-D0FE-E511-DCD9-46B40B814E22}"/>
              </a:ext>
            </a:extLst>
          </p:cNvPr>
          <p:cNvSpPr txBox="1"/>
          <p:nvPr/>
        </p:nvSpPr>
        <p:spPr>
          <a:xfrm>
            <a:off x="860906" y="769125"/>
            <a:ext cx="9027193" cy="830997"/>
          </a:xfrm>
          <a:prstGeom prst="rect">
            <a:avLst/>
          </a:prstGeom>
          <a:noFill/>
        </p:spPr>
        <p:txBody>
          <a:bodyPr wrap="square" rtlCol="0">
            <a:spAutoFit/>
          </a:bodyPr>
          <a:lstStyle/>
          <a:p>
            <a:pPr algn="just"/>
            <a:r>
              <a:rPr lang="en-US" sz="4800" b="1" dirty="0">
                <a:solidFill>
                  <a:schemeClr val="accent2">
                    <a:lumMod val="75000"/>
                  </a:schemeClr>
                </a:solidFill>
                <a:latin typeface="Arial" panose="020B0604020202020204" pitchFamily="34" charset="0"/>
                <a:cs typeface="Arial" panose="020B0604020202020204" pitchFamily="34" charset="0"/>
              </a:rPr>
              <a:t>I. HAI TAM GIÁC BẰNG NHAU</a:t>
            </a:r>
          </a:p>
        </p:txBody>
      </p:sp>
      <p:sp>
        <p:nvSpPr>
          <p:cNvPr id="16" name="Hình chữ nhật: Góc Tròn 15">
            <a:extLst>
              <a:ext uri="{FF2B5EF4-FFF2-40B4-BE49-F238E27FC236}">
                <a16:creationId xmlns:a16="http://schemas.microsoft.com/office/drawing/2014/main" id="{7EE05374-0484-FCCC-CDB5-CDAF6F59CFC2}"/>
              </a:ext>
            </a:extLst>
          </p:cNvPr>
          <p:cNvSpPr/>
          <p:nvPr/>
        </p:nvSpPr>
        <p:spPr>
          <a:xfrm>
            <a:off x="947135" y="1900572"/>
            <a:ext cx="1645485" cy="10668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Arial" panose="020B0604020202020204" pitchFamily="34" charset="0"/>
                <a:cs typeface="Arial" panose="020B0604020202020204" pitchFamily="34" charset="0"/>
              </a:rPr>
              <a:t>HĐ1</a:t>
            </a:r>
          </a:p>
        </p:txBody>
      </p:sp>
      <p:sp>
        <p:nvSpPr>
          <p:cNvPr id="17" name="Hộp Văn bản 16">
            <a:extLst>
              <a:ext uri="{FF2B5EF4-FFF2-40B4-BE49-F238E27FC236}">
                <a16:creationId xmlns:a16="http://schemas.microsoft.com/office/drawing/2014/main" id="{13A14685-719C-DC15-1BAB-6DD116F98FAD}"/>
              </a:ext>
            </a:extLst>
          </p:cNvPr>
          <p:cNvSpPr txBox="1"/>
          <p:nvPr/>
        </p:nvSpPr>
        <p:spPr>
          <a:xfrm>
            <a:off x="2891094" y="1799308"/>
            <a:ext cx="10436599" cy="982513"/>
          </a:xfrm>
          <a:prstGeom prst="rect">
            <a:avLst/>
          </a:prstGeom>
          <a:noFill/>
        </p:spPr>
        <p:txBody>
          <a:bodyPr wrap="square" rtlCol="0">
            <a:spAutoFit/>
          </a:bodyPr>
          <a:lstStyle/>
          <a:p>
            <a:pPr algn="just">
              <a:lnSpc>
                <a:spcPct val="150000"/>
              </a:lnSpc>
            </a:pPr>
            <a:r>
              <a:rPr lang="en-US" sz="4400" dirty="0" err="1">
                <a:latin typeface="Arial" panose="020B0604020202020204" pitchFamily="34" charset="0"/>
                <a:cs typeface="Arial" panose="020B0604020202020204" pitchFamily="34" charset="0"/>
              </a:rPr>
              <a:t>Gấp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đôi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một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tờ</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giấy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rồi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cắt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như</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Hình</a:t>
            </a:r>
            <a:r>
              <a:rPr lang="en-US" sz="4400" dirty="0">
                <a:latin typeface="Arial" panose="020B0604020202020204" pitchFamily="34" charset="0"/>
                <a:cs typeface="Arial" panose="020B0604020202020204" pitchFamily="34" charset="0"/>
              </a:rPr>
              <a:t> 4.9.</a:t>
            </a:r>
          </a:p>
        </p:txBody>
      </p:sp>
      <p:pic>
        <p:nvPicPr>
          <p:cNvPr id="22" name="Hình ảnh 21">
            <a:extLst>
              <a:ext uri="{FF2B5EF4-FFF2-40B4-BE49-F238E27FC236}">
                <a16:creationId xmlns:a16="http://schemas.microsoft.com/office/drawing/2014/main" id="{E5377A1A-84C3-F66D-3FA8-1D77DBE6136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46435" y="3243784"/>
            <a:ext cx="13995129" cy="4910155"/>
          </a:xfrm>
          <a:prstGeom prst="rect">
            <a:avLst/>
          </a:prstGeom>
        </p:spPr>
      </p:pic>
      <p:pic>
        <p:nvPicPr>
          <p:cNvPr id="2" name="Picture 2"/>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23441" y="6241334"/>
            <a:ext cx="2636085" cy="392912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down)">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10" name="Picture 10"/>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flipH="1">
            <a:off x="-228600" y="6903190"/>
            <a:ext cx="2419314" cy="4393610"/>
          </a:xfrm>
          <a:prstGeom prst="rect">
            <a:avLst/>
          </a:prstGeom>
        </p:spPr>
      </p:pic>
      <p:pic>
        <p:nvPicPr>
          <p:cNvPr id="11" name="Picture 11"/>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8670850" y="-1345961"/>
            <a:ext cx="946299" cy="4533169"/>
          </a:xfrm>
          <a:prstGeom prst="rect">
            <a:avLst/>
          </a:prstGeom>
        </p:spPr>
      </p:pic>
      <p:pic>
        <p:nvPicPr>
          <p:cNvPr id="12" name="Picture 12"/>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256045" y="1304082"/>
            <a:ext cx="1968850" cy="912831"/>
          </a:xfrm>
          <a:prstGeom prst="rect">
            <a:avLst/>
          </a:prstGeom>
        </p:spPr>
      </p:pic>
      <p:pic>
        <p:nvPicPr>
          <p:cNvPr id="13" name="Picture 13"/>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rcRect l="33437" t="30795"/>
          <a:stretch>
            <a:fillRect/>
          </a:stretch>
        </p:blipFill>
        <p:spPr>
          <a:xfrm rot="-10365585">
            <a:off x="365577" y="708075"/>
            <a:ext cx="1961091" cy="1957355"/>
          </a:xfrm>
          <a:prstGeom prst="rect">
            <a:avLst/>
          </a:prstGeom>
        </p:spPr>
      </p:pic>
      <p:pic>
        <p:nvPicPr>
          <p:cNvPr id="14" name="Picture 14"/>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624528" y="460421"/>
            <a:ext cx="1085439" cy="1127293"/>
          </a:xfrm>
          <a:prstGeom prst="rect">
            <a:avLst/>
          </a:prstGeom>
        </p:spPr>
      </p:pic>
      <p:pic>
        <p:nvPicPr>
          <p:cNvPr id="15" name="Picture 15"/>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V="1">
            <a:off x="250052" y="4686300"/>
            <a:ext cx="2419314" cy="1764587"/>
          </a:xfrm>
          <a:prstGeom prst="rect">
            <a:avLst/>
          </a:prstGeom>
        </p:spPr>
      </p:pic>
      <p:pic>
        <p:nvPicPr>
          <p:cNvPr id="16" name="Picture 16"/>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6570266" y="8536349"/>
            <a:ext cx="1378068" cy="1288494"/>
          </a:xfrm>
          <a:prstGeom prst="rect">
            <a:avLst/>
          </a:prstGeom>
        </p:spPr>
      </p:pic>
      <p:sp>
        <p:nvSpPr>
          <p:cNvPr id="18" name="Hộp Văn bản 17">
            <a:extLst>
              <a:ext uri="{FF2B5EF4-FFF2-40B4-BE49-F238E27FC236}">
                <a16:creationId xmlns:a16="http://schemas.microsoft.com/office/drawing/2014/main" id="{1FB93497-7057-B149-EEFC-405ADED5BA82}"/>
              </a:ext>
            </a:extLst>
          </p:cNvPr>
          <p:cNvSpPr txBox="1"/>
          <p:nvPr/>
        </p:nvSpPr>
        <p:spPr>
          <a:xfrm>
            <a:off x="2768856" y="1471917"/>
            <a:ext cx="12750285" cy="3671583"/>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Phần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cắt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chồng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khít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Theo </a:t>
            </a:r>
            <a:r>
              <a:rPr lang="en-US" sz="4000" dirty="0" err="1">
                <a:latin typeface="Arial" panose="020B0604020202020204" pitchFamily="34" charset="0"/>
                <a:cs typeface="Arial" panose="020B0604020202020204" pitchFamily="34" charset="0"/>
              </a:rPr>
              <a:t>em</a:t>
            </a:r>
            <a:endParaRPr lang="en-US" sz="4000" dirty="0">
              <a:latin typeface="Arial" panose="020B0604020202020204" pitchFamily="34" charset="0"/>
              <a:cs typeface="Arial" panose="020B0604020202020204" pitchFamily="34" charset="0"/>
            </a:endParaRPr>
          </a:p>
          <a:p>
            <a:pPr marL="571500" indent="-571500" algn="just">
              <a:lnSpc>
                <a:spcPct val="150000"/>
              </a:lnSpc>
              <a:buFont typeface="Symbol" panose="05050102010706020507" pitchFamily="18" charset="2"/>
              <a:buChar char="-"/>
            </a:pP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ứng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a:t>
            </a:r>
          </a:p>
          <a:p>
            <a:pPr marL="571500" indent="-571500" algn="just">
              <a:lnSpc>
                <a:spcPct val="150000"/>
              </a:lnSpc>
              <a:buFont typeface="Symbol" panose="05050102010706020507" pitchFamily="18" charset="2"/>
              <a:buChar char="-"/>
            </a:pP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ứng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a:t>
            </a:r>
          </a:p>
        </p:txBody>
      </p:sp>
      <p:sp>
        <p:nvSpPr>
          <p:cNvPr id="21" name="Hộp Văn bản 20">
            <a:extLst>
              <a:ext uri="{FF2B5EF4-FFF2-40B4-BE49-F238E27FC236}">
                <a16:creationId xmlns:a16="http://schemas.microsoft.com/office/drawing/2014/main" id="{C9DD847A-DCEA-6DE2-12EF-569428571D47}"/>
              </a:ext>
            </a:extLst>
          </p:cNvPr>
          <p:cNvSpPr txBox="1"/>
          <p:nvPr/>
        </p:nvSpPr>
        <p:spPr>
          <a:xfrm>
            <a:off x="3064486" y="6897054"/>
            <a:ext cx="12159024" cy="2927789"/>
          </a:xfrm>
          <a:prstGeom prst="rect">
            <a:avLst/>
          </a:prstGeom>
          <a:noFill/>
        </p:spPr>
        <p:txBody>
          <a:bodyPr wrap="square">
            <a:spAutoFit/>
          </a:bodyPr>
          <a:lstStyle/>
          <a:p>
            <a:pPr marL="571500" marR="0" indent="-571500" algn="just">
              <a:lnSpc>
                <a:spcPct val="150000"/>
              </a:lnSpc>
              <a:spcBef>
                <a:spcPts val="600"/>
              </a:spcBef>
              <a:spcAft>
                <a:spcPts val="800"/>
              </a:spcAft>
              <a:buFont typeface="Symbol" panose="05050102010706020507" pitchFamily="18" charset="2"/>
              <a:buChar char="-"/>
              <a:tabLst>
                <a:tab pos="360045" algn="l"/>
                <a:tab pos="720090" algn="l"/>
              </a:tabLst>
            </a:pPr>
            <a:r>
              <a:rPr lang="nl-NL" sz="4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Các cạnh tương ứng chồng lên nhau bằng nhau.</a:t>
            </a:r>
            <a:endParaRPr lang="en-US" sz="4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p>
            <a:pPr marL="571500" marR="0" indent="-571500" algn="just">
              <a:lnSpc>
                <a:spcPct val="150000"/>
              </a:lnSpc>
              <a:spcBef>
                <a:spcPts val="600"/>
              </a:spcBef>
              <a:spcAft>
                <a:spcPts val="800"/>
              </a:spcAft>
              <a:buFont typeface="Symbol" panose="05050102010706020507" pitchFamily="18" charset="2"/>
              <a:buChar char="-"/>
              <a:tabLst>
                <a:tab pos="360045" algn="l"/>
                <a:tab pos="720090" algn="l"/>
              </a:tabLst>
            </a:pPr>
            <a:r>
              <a:rPr lang="nl-NL" sz="4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Các góc tương ứng chồng lên nhau thì có số đo bằng nhau.</a:t>
            </a:r>
            <a:endParaRPr lang="en-US" sz="4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22" name="Mũi tên: Xuống 21">
            <a:extLst>
              <a:ext uri="{FF2B5EF4-FFF2-40B4-BE49-F238E27FC236}">
                <a16:creationId xmlns:a16="http://schemas.microsoft.com/office/drawing/2014/main" id="{66EBF38E-C5CF-64B2-8D1E-22BC11D941B8}"/>
              </a:ext>
            </a:extLst>
          </p:cNvPr>
          <p:cNvSpPr/>
          <p:nvPr/>
        </p:nvSpPr>
        <p:spPr>
          <a:xfrm>
            <a:off x="8610600" y="5330371"/>
            <a:ext cx="1143000" cy="1447800"/>
          </a:xfrm>
          <a:prstGeom prst="downArrow">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fade">
                                      <p:cBhvr>
                                        <p:cTn id="12" dur="500"/>
                                        <p:tgtEl>
                                          <p:spTgt spid="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anim calcmode="lin" valueType="num">
                                      <p:cBhvr>
                                        <p:cTn id="23" dur="500" fill="hold"/>
                                        <p:tgtEl>
                                          <p:spTgt spid="22"/>
                                        </p:tgtEl>
                                        <p:attrNameLst>
                                          <p:attrName>ppt_x</p:attrName>
                                        </p:attrNameLst>
                                      </p:cBhvr>
                                      <p:tavLst>
                                        <p:tav tm="0">
                                          <p:val>
                                            <p:strVal val="#ppt_x"/>
                                          </p:val>
                                        </p:tav>
                                        <p:tav tm="100000">
                                          <p:val>
                                            <p:strVal val="#ppt_x"/>
                                          </p:val>
                                        </p:tav>
                                      </p:tavLst>
                                    </p:anim>
                                    <p:anim calcmode="lin" valueType="num">
                                      <p:cBhvr>
                                        <p:cTn id="24" dur="5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21">
                                            <p:txEl>
                                              <p:pRg st="0" end="0"/>
                                            </p:txEl>
                                          </p:spTgt>
                                        </p:tgtEl>
                                        <p:attrNameLst>
                                          <p:attrName>style.visibility</p:attrName>
                                        </p:attrNameLst>
                                      </p:cBhvr>
                                      <p:to>
                                        <p:strVal val="visible"/>
                                      </p:to>
                                    </p:set>
                                    <p:animEffect transition="in" filter="dissolve">
                                      <p:cBhvr>
                                        <p:cTn id="29" dur="500"/>
                                        <p:tgtEl>
                                          <p:spTgt spid="21">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21">
                                            <p:txEl>
                                              <p:pRg st="1" end="1"/>
                                            </p:txEl>
                                          </p:spTgt>
                                        </p:tgtEl>
                                        <p:attrNameLst>
                                          <p:attrName>style.visibility</p:attrName>
                                        </p:attrNameLst>
                                      </p:cBhvr>
                                      <p:to>
                                        <p:strVal val="visible"/>
                                      </p:to>
                                    </p:set>
                                    <p:animEffect transition="in" filter="dissolve">
                                      <p:cBhvr>
                                        <p:cTn id="34" dur="500"/>
                                        <p:tgtEl>
                                          <p:spTgt spid="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620243" y="932540"/>
            <a:ext cx="14840385" cy="8421919"/>
          </a:xfrm>
          <a:prstGeom prst="rect">
            <a:avLst/>
          </a:prstGeom>
        </p:spPr>
      </p:pic>
      <p:pic>
        <p:nvPicPr>
          <p:cNvPr id="3" name="Picture 3"/>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639311" y="5230083"/>
            <a:ext cx="3278136" cy="4769775"/>
          </a:xfrm>
          <a:prstGeom prst="rect">
            <a:avLst/>
          </a:prstGeom>
        </p:spPr>
      </p:pic>
      <p:pic>
        <p:nvPicPr>
          <p:cNvPr id="4" name="Picture 4"/>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V="1">
            <a:off x="-779447" y="8080161"/>
            <a:ext cx="3613732" cy="2683196"/>
          </a:xfrm>
          <a:prstGeom prst="rect">
            <a:avLst/>
          </a:prstGeom>
        </p:spPr>
      </p:pic>
      <p:pic>
        <p:nvPicPr>
          <p:cNvPr id="5" name="Picture 5"/>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144000" y="9024851"/>
            <a:ext cx="2131341" cy="546398"/>
          </a:xfrm>
          <a:prstGeom prst="rect">
            <a:avLst/>
          </a:prstGeom>
        </p:spPr>
      </p:pic>
      <p:pic>
        <p:nvPicPr>
          <p:cNvPr id="7" name="Picture 7"/>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773853" flipV="1">
            <a:off x="15382331" y="882105"/>
            <a:ext cx="3230108" cy="2353941"/>
          </a:xfrm>
          <a:prstGeom prst="rect">
            <a:avLst/>
          </a:prstGeom>
        </p:spPr>
      </p:pic>
      <p:pic>
        <p:nvPicPr>
          <p:cNvPr id="8" name="Picture 8"/>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333327" y="6005483"/>
            <a:ext cx="1388183" cy="1609488"/>
          </a:xfrm>
          <a:prstGeom prst="rect">
            <a:avLst/>
          </a:prstGeom>
        </p:spPr>
      </p:pic>
      <p:pic>
        <p:nvPicPr>
          <p:cNvPr id="9" name="Picture 9"/>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472142">
            <a:off x="1854451" y="1918176"/>
            <a:ext cx="953470" cy="841437"/>
          </a:xfrm>
          <a:prstGeom prst="rect">
            <a:avLst/>
          </a:prstGeom>
        </p:spPr>
      </p:pic>
      <p:pic>
        <p:nvPicPr>
          <p:cNvPr id="12" name="Picture 12"/>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472142">
            <a:off x="847979" y="1719900"/>
            <a:ext cx="768670" cy="678352"/>
          </a:xfrm>
          <a:prstGeom prst="rect">
            <a:avLst/>
          </a:prstGeom>
        </p:spPr>
      </p:pic>
      <p:pic>
        <p:nvPicPr>
          <p:cNvPr id="13" name="Picture 13"/>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472142">
            <a:off x="1959473" y="895074"/>
            <a:ext cx="768670" cy="678352"/>
          </a:xfrm>
          <a:prstGeom prst="rect">
            <a:avLst/>
          </a:prstGeom>
        </p:spPr>
      </p:pic>
      <mc:AlternateContent xmlns:mc="http://schemas.openxmlformats.org/markup-compatibility/2006" xmlns:a14="http://schemas.microsoft.com/office/drawing/2010/main">
        <mc:Choice Requires="a14">
          <p:sp>
            <p:nvSpPr>
              <p:cNvPr id="15" name="Hộp Văn bản 14">
                <a:extLst>
                  <a:ext uri="{FF2B5EF4-FFF2-40B4-BE49-F238E27FC236}">
                    <a16:creationId xmlns:a16="http://schemas.microsoft.com/office/drawing/2014/main" id="{A73943BD-F9D4-21B4-208D-3AF2142C42BA}"/>
                  </a:ext>
                </a:extLst>
              </p:cNvPr>
              <p:cNvSpPr txBox="1"/>
              <p:nvPr/>
            </p:nvSpPr>
            <p:spPr>
              <a:xfrm>
                <a:off x="3471805" y="2113305"/>
                <a:ext cx="11742057" cy="6193362"/>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nl-NL" sz="4400" dirty="0">
                    <a:effectLst/>
                    <a:latin typeface="Arial" panose="020B0604020202020204" pitchFamily="34" charset="0"/>
                    <a:ea typeface="Times New Roman" panose="02020603050405020304" pitchFamily="18" charset="0"/>
                    <a:cs typeface="Arial" panose="020B0604020202020204" pitchFamily="34" charset="0"/>
                  </a:rPr>
                  <a:t>Hai tam giác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𝐴𝐵𝐶</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bằng nhau nếu chúng có các cạnh tương ứng bằng nhau và các góc tương ứng bằng nhau, nghĩa là:</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d>
                        <m:dPr>
                          <m:begChr m:val="{"/>
                          <m:endChr m:val=""/>
                          <m:ctrlPr>
                            <a:rPr lang="nl-NL" sz="4400" i="1" smtClean="0">
                              <a:effectLst/>
                              <a:latin typeface="Cambria Math" panose="02040503050406030204" pitchFamily="18" charset="0"/>
                            </a:rPr>
                          </m:ctrlPr>
                        </m:dPr>
                        <m:e>
                          <m:eqArr>
                            <m:eqArrPr>
                              <m:ctrlPr>
                                <a:rPr lang="nl-NL" sz="4400" i="1" smtClean="0">
                                  <a:effectLst/>
                                  <a:latin typeface="Cambria Math" panose="02040503050406030204" pitchFamily="18" charset="0"/>
                                </a:rPr>
                              </m:ctrlPr>
                            </m:eqArrPr>
                            <m:e>
                              <m:r>
                                <a:rPr lang="nl-NL" sz="4400" i="1">
                                  <a:latin typeface="Cambria Math" panose="02040503050406030204" pitchFamily="18" charset="0"/>
                                  <a:ea typeface="Cambria Math" panose="02040503050406030204" pitchFamily="18" charset="0"/>
                                  <a:cs typeface="Cambria Math" panose="02040503050406030204" pitchFamily="18" charset="0"/>
                                </a:rPr>
                                <m:t>𝐴𝐵</m:t>
                              </m:r>
                              <m:r>
                                <a:rPr lang="nl-NL" sz="4400" i="1">
                                  <a:latin typeface="Cambria Math" panose="02040503050406030204" pitchFamily="18" charset="0"/>
                                  <a:ea typeface="Cambria Math" panose="02040503050406030204" pitchFamily="18" charset="0"/>
                                  <a:cs typeface="Cambria Math" panose="02040503050406030204" pitchFamily="18" charset="0"/>
                                </a:rPr>
                                <m:t>=</m:t>
                              </m:r>
                              <m:r>
                                <a:rPr lang="nl-NL" sz="4400" i="1">
                                  <a:latin typeface="Cambria Math" panose="02040503050406030204" pitchFamily="18" charset="0"/>
                                  <a:ea typeface="Cambria Math" panose="02040503050406030204" pitchFamily="18" charset="0"/>
                                  <a:cs typeface="Cambria Math" panose="02040503050406030204" pitchFamily="18" charset="0"/>
                                </a:rPr>
                                <m:t>𝐴</m:t>
                              </m:r>
                              <m:r>
                                <a:rPr lang="nl-NL" sz="4400" i="1">
                                  <a:latin typeface="Cambria Math" panose="02040503050406030204" pitchFamily="18" charset="0"/>
                                  <a:ea typeface="Cambria Math" panose="02040503050406030204" pitchFamily="18" charset="0"/>
                                  <a:cs typeface="Cambria Math" panose="02040503050406030204" pitchFamily="18" charset="0"/>
                                </a:rPr>
                                <m:t>′</m:t>
                              </m:r>
                              <m:r>
                                <a:rPr lang="nl-NL" sz="4400" i="1">
                                  <a:latin typeface="Cambria Math" panose="02040503050406030204" pitchFamily="18" charset="0"/>
                                  <a:ea typeface="Cambria Math" panose="02040503050406030204" pitchFamily="18" charset="0"/>
                                  <a:cs typeface="Cambria Math" panose="02040503050406030204" pitchFamily="18" charset="0"/>
                                </a:rPr>
                                <m:t>𝐵</m:t>
                              </m:r>
                              <m:r>
                                <a:rPr lang="nl-NL" sz="4400" i="1">
                                  <a:latin typeface="Cambria Math" panose="02040503050406030204" pitchFamily="18" charset="0"/>
                                  <a:ea typeface="Cambria Math" panose="02040503050406030204" pitchFamily="18" charset="0"/>
                                  <a:cs typeface="Cambria Math" panose="02040503050406030204" pitchFamily="18" charset="0"/>
                                </a:rPr>
                                <m:t>′,</m:t>
                              </m:r>
                              <m:r>
                                <a:rPr lang="nl-NL" sz="4400" i="1">
                                  <a:latin typeface="Cambria Math" panose="02040503050406030204" pitchFamily="18" charset="0"/>
                                  <a:ea typeface="Cambria Math" panose="02040503050406030204" pitchFamily="18" charset="0"/>
                                  <a:cs typeface="Cambria Math" panose="02040503050406030204" pitchFamily="18" charset="0"/>
                                </a:rPr>
                                <m:t>𝐴𝐶</m:t>
                              </m:r>
                              <m:r>
                                <a:rPr lang="nl-NL" sz="4400" i="1">
                                  <a:latin typeface="Cambria Math" panose="02040503050406030204" pitchFamily="18" charset="0"/>
                                  <a:ea typeface="Cambria Math" panose="02040503050406030204" pitchFamily="18" charset="0"/>
                                  <a:cs typeface="Cambria Math" panose="02040503050406030204" pitchFamily="18" charset="0"/>
                                </a:rPr>
                                <m:t>=</m:t>
                              </m:r>
                              <m:r>
                                <a:rPr lang="nl-NL" sz="4400" i="1">
                                  <a:latin typeface="Cambria Math" panose="02040503050406030204" pitchFamily="18" charset="0"/>
                                  <a:ea typeface="Cambria Math" panose="02040503050406030204" pitchFamily="18" charset="0"/>
                                  <a:cs typeface="Cambria Math" panose="02040503050406030204" pitchFamily="18" charset="0"/>
                                </a:rPr>
                                <m:t>𝐴</m:t>
                              </m:r>
                              <m:r>
                                <a:rPr lang="nl-NL" sz="4400" i="1">
                                  <a:latin typeface="Cambria Math" panose="02040503050406030204" pitchFamily="18" charset="0"/>
                                  <a:ea typeface="Cambria Math" panose="02040503050406030204" pitchFamily="18" charset="0"/>
                                  <a:cs typeface="Cambria Math" panose="02040503050406030204" pitchFamily="18" charset="0"/>
                                </a:rPr>
                                <m:t>′</m:t>
                              </m:r>
                              <m:r>
                                <a:rPr lang="nl-NL" sz="4400" i="1">
                                  <a:latin typeface="Cambria Math" panose="02040503050406030204" pitchFamily="18" charset="0"/>
                                  <a:ea typeface="Cambria Math" panose="02040503050406030204" pitchFamily="18" charset="0"/>
                                  <a:cs typeface="Cambria Math" panose="02040503050406030204" pitchFamily="18" charset="0"/>
                                </a:rPr>
                                <m:t>𝐶</m:t>
                              </m:r>
                              <m:r>
                                <a:rPr lang="nl-NL" sz="4400" i="1">
                                  <a:latin typeface="Cambria Math" panose="02040503050406030204" pitchFamily="18" charset="0"/>
                                  <a:ea typeface="Cambria Math" panose="02040503050406030204" pitchFamily="18" charset="0"/>
                                  <a:cs typeface="Cambria Math" panose="02040503050406030204" pitchFamily="18" charset="0"/>
                                </a:rPr>
                                <m:t>′,</m:t>
                              </m:r>
                              <m:r>
                                <a:rPr lang="nl-NL" sz="4400" i="1">
                                  <a:latin typeface="Cambria Math" panose="02040503050406030204" pitchFamily="18" charset="0"/>
                                  <a:ea typeface="Cambria Math" panose="02040503050406030204" pitchFamily="18" charset="0"/>
                                  <a:cs typeface="Cambria Math" panose="02040503050406030204" pitchFamily="18" charset="0"/>
                                </a:rPr>
                                <m:t>𝐵𝐶</m:t>
                              </m:r>
                              <m:r>
                                <a:rPr lang="nl-NL" sz="4400" i="1">
                                  <a:latin typeface="Cambria Math" panose="02040503050406030204" pitchFamily="18" charset="0"/>
                                  <a:ea typeface="Cambria Math" panose="02040503050406030204" pitchFamily="18" charset="0"/>
                                  <a:cs typeface="Cambria Math" panose="02040503050406030204" pitchFamily="18" charset="0"/>
                                </a:rPr>
                                <m:t>=</m:t>
                              </m:r>
                              <m:r>
                                <a:rPr lang="nl-NL" sz="4400" i="1">
                                  <a:latin typeface="Cambria Math" panose="02040503050406030204" pitchFamily="18" charset="0"/>
                                  <a:ea typeface="Cambria Math" panose="02040503050406030204" pitchFamily="18" charset="0"/>
                                  <a:cs typeface="Cambria Math" panose="02040503050406030204" pitchFamily="18" charset="0"/>
                                </a:rPr>
                                <m:t>𝐵</m:t>
                              </m:r>
                              <m:r>
                                <a:rPr lang="nl-NL" sz="4400" i="1">
                                  <a:latin typeface="Cambria Math" panose="02040503050406030204" pitchFamily="18" charset="0"/>
                                  <a:ea typeface="Cambria Math" panose="02040503050406030204" pitchFamily="18" charset="0"/>
                                  <a:cs typeface="Cambria Math" panose="02040503050406030204" pitchFamily="18" charset="0"/>
                                </a:rPr>
                                <m:t>′</m:t>
                              </m:r>
                              <m:r>
                                <a:rPr lang="nl-NL" sz="4400" i="1">
                                  <a:latin typeface="Cambria Math" panose="02040503050406030204" pitchFamily="18" charset="0"/>
                                  <a:ea typeface="Cambria Math" panose="02040503050406030204" pitchFamily="18" charset="0"/>
                                  <a:cs typeface="Cambria Math" panose="02040503050406030204" pitchFamily="18" charset="0"/>
                                </a:rPr>
                                <m:t>𝐶</m:t>
                              </m:r>
                              <m:r>
                                <a:rPr lang="nl-NL" sz="4400" i="1">
                                  <a:latin typeface="Cambria Math" panose="02040503050406030204" pitchFamily="18" charset="0"/>
                                  <a:ea typeface="Cambria Math" panose="02040503050406030204" pitchFamily="18" charset="0"/>
                                  <a:cs typeface="Cambria Math" panose="02040503050406030204" pitchFamily="18" charset="0"/>
                                </a:rPr>
                                <m:t>′ </m:t>
                              </m:r>
                              <m:r>
                                <m:rPr>
                                  <m:nor/>
                                </m:rPr>
                                <a:rPr lang="en-US" sz="4400" i="1" dirty="0">
                                  <a:latin typeface="Cambria Math" panose="02040503050406030204" pitchFamily="18" charset="0"/>
                                  <a:ea typeface="Times New Roman" panose="02020603050405020304" pitchFamily="18" charset="0"/>
                                </a:rPr>
                                <m:t> </m:t>
                              </m:r>
                            </m:e>
                            <m:e>
                              <m:acc>
                                <m:accPr>
                                  <m:chr m:val="̂"/>
                                  <m:ctrlPr>
                                    <a:rPr lang="en-US" sz="4400" i="1">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latin typeface="Cambria Math" panose="02040503050406030204" pitchFamily="18" charset="0"/>
                                      <a:ea typeface="Cambria Math" panose="02040503050406030204" pitchFamily="18" charset="0"/>
                                      <a:cs typeface="Cambria Math" panose="02040503050406030204" pitchFamily="18" charset="0"/>
                                    </a:rPr>
                                    <m:t>𝐴</m:t>
                                  </m:r>
                                </m:e>
                              </m:acc>
                              <m:r>
                                <a:rPr lang="nl-NL" sz="4400" i="1">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400" i="1">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latin typeface="Cambria Math" panose="02040503050406030204" pitchFamily="18" charset="0"/>
                                      <a:ea typeface="Cambria Math" panose="02040503050406030204" pitchFamily="18" charset="0"/>
                                      <a:cs typeface="Cambria Math" panose="02040503050406030204" pitchFamily="18" charset="0"/>
                                    </a:rPr>
                                    <m:t>𝐴</m:t>
                                  </m:r>
                                  <m:r>
                                    <a:rPr lang="nl-NL" sz="4400" i="1">
                                      <a:latin typeface="Cambria Math" panose="02040503050406030204" pitchFamily="18" charset="0"/>
                                      <a:ea typeface="Cambria Math" panose="02040503050406030204" pitchFamily="18" charset="0"/>
                                      <a:cs typeface="Cambria Math" panose="02040503050406030204" pitchFamily="18" charset="0"/>
                                    </a:rPr>
                                    <m:t>′</m:t>
                                  </m:r>
                                </m:e>
                              </m:acc>
                              <m:r>
                                <a:rPr lang="nl-NL" sz="4400" i="1">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400" i="1">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latin typeface="Cambria Math" panose="02040503050406030204" pitchFamily="18" charset="0"/>
                                      <a:ea typeface="Cambria Math" panose="02040503050406030204" pitchFamily="18" charset="0"/>
                                      <a:cs typeface="Cambria Math" panose="02040503050406030204" pitchFamily="18" charset="0"/>
                                    </a:rPr>
                                    <m:t>𝐵</m:t>
                                  </m:r>
                                </m:e>
                              </m:acc>
                              <m:r>
                                <a:rPr lang="nl-NL" sz="4400" i="1">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400" i="1">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latin typeface="Cambria Math" panose="02040503050406030204" pitchFamily="18" charset="0"/>
                                      <a:ea typeface="Cambria Math" panose="02040503050406030204" pitchFamily="18" charset="0"/>
                                      <a:cs typeface="Cambria Math" panose="02040503050406030204" pitchFamily="18" charset="0"/>
                                    </a:rPr>
                                    <m:t>𝐵</m:t>
                                  </m:r>
                                  <m:r>
                                    <a:rPr lang="nl-NL" sz="4400" i="1">
                                      <a:latin typeface="Cambria Math" panose="02040503050406030204" pitchFamily="18" charset="0"/>
                                      <a:ea typeface="Cambria Math" panose="02040503050406030204" pitchFamily="18" charset="0"/>
                                      <a:cs typeface="Cambria Math" panose="02040503050406030204" pitchFamily="18" charset="0"/>
                                    </a:rPr>
                                    <m:t>′</m:t>
                                  </m:r>
                                </m:e>
                              </m:acc>
                              <m:r>
                                <a:rPr lang="nl-NL" sz="4400" i="1">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400" i="1">
                                      <a:latin typeface="Cambria Math" panose="02040503050406030204" pitchFamily="18" charset="0"/>
                                      <a:ea typeface="Cambria Math" panose="02040503050406030204" pitchFamily="18" charset="0"/>
                                      <a:cs typeface="Cambria Math" panose="02040503050406030204" pitchFamily="18" charset="0"/>
                                    </a:rPr>
                                  </m:ctrlPr>
                                </m:accPr>
                                <m:e>
                                  <m:r>
                                    <a:rPr lang="en-US" sz="4400" i="1">
                                      <a:latin typeface="Cambria Math" panose="02040503050406030204" pitchFamily="18" charset="0"/>
                                      <a:ea typeface="Cambria Math" panose="02040503050406030204" pitchFamily="18" charset="0"/>
                                      <a:cs typeface="Cambria Math" panose="02040503050406030204" pitchFamily="18" charset="0"/>
                                    </a:rPr>
                                    <m:t>𝐶</m:t>
                                  </m:r>
                                </m:e>
                              </m:acc>
                              <m:r>
                                <a:rPr lang="nl-NL" sz="4400" i="1">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400" i="1">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latin typeface="Cambria Math" panose="02040503050406030204" pitchFamily="18" charset="0"/>
                                      <a:ea typeface="Cambria Math" panose="02040503050406030204" pitchFamily="18" charset="0"/>
                                      <a:cs typeface="Cambria Math" panose="02040503050406030204" pitchFamily="18" charset="0"/>
                                    </a:rPr>
                                    <m:t>𝐶</m:t>
                                  </m:r>
                                  <m:r>
                                    <a:rPr lang="nl-NL" sz="4400" i="1">
                                      <a:latin typeface="Cambria Math" panose="02040503050406030204" pitchFamily="18" charset="0"/>
                                      <a:ea typeface="Cambria Math" panose="02040503050406030204" pitchFamily="18" charset="0"/>
                                      <a:cs typeface="Cambria Math" panose="02040503050406030204" pitchFamily="18" charset="0"/>
                                    </a:rPr>
                                    <m:t>′</m:t>
                                  </m:r>
                                </m:e>
                              </m:acc>
                            </m:e>
                          </m:eqArr>
                        </m:e>
                      </m:d>
                      <m:r>
                        <a:rPr lang="nl-NL" sz="4400" i="1">
                          <a:effectLst/>
                          <a:latin typeface="Cambria Math" panose="02040503050406030204" pitchFamily="18" charset="0"/>
                          <a:ea typeface="Times New Roman" panose="02020603050405020304" pitchFamily="18" charset="0"/>
                        </a:rPr>
                        <m:t> </m:t>
                      </m:r>
                    </m:oMath>
                  </m:oMathPara>
                </a14:m>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400" dirty="0">
                    <a:effectLst/>
                    <a:latin typeface="Arial" panose="020B0604020202020204" pitchFamily="34" charset="0"/>
                    <a:ea typeface="Times New Roman" panose="02020603050405020304" pitchFamily="18" charset="0"/>
                    <a:cs typeface="Arial" panose="020B0604020202020204" pitchFamily="34" charset="0"/>
                  </a:rPr>
                  <a:t>Khi đó ta viết </a:t>
                </a:r>
                <a14:m>
                  <m:oMath xmlns:m="http://schemas.openxmlformats.org/officeDocument/2006/math">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𝐴𝐵𝐶</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𝐴</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𝐵</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𝐶</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oMath>
                </a14:m>
                <a:endParaRPr lang="en-US" sz="44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5" name="Hộp Văn bản 14">
                <a:extLst>
                  <a:ext uri="{FF2B5EF4-FFF2-40B4-BE49-F238E27FC236}">
                    <a16:creationId xmlns:a16="http://schemas.microsoft.com/office/drawing/2014/main" id="{A73943BD-F9D4-21B4-208D-3AF2142C42BA}"/>
                  </a:ext>
                </a:extLst>
              </p:cNvPr>
              <p:cNvSpPr txBox="1">
                <a:spLocks noRot="1" noChangeAspect="1" noMove="1" noResize="1" noEditPoints="1" noAdjustHandles="1" noChangeArrowheads="1" noChangeShapeType="1" noTextEdit="1"/>
              </p:cNvSpPr>
              <p:nvPr/>
            </p:nvSpPr>
            <p:spPr>
              <a:xfrm>
                <a:off x="3471805" y="2113305"/>
                <a:ext cx="11742057" cy="6193362"/>
              </a:xfrm>
              <a:prstGeom prst="rect">
                <a:avLst/>
              </a:prstGeom>
              <a:blipFill>
                <a:blip r:embed="rId20"/>
                <a:stretch>
                  <a:fillRect l="-2129" r="-2077" b="-3642"/>
                </a:stretch>
              </a:blipFill>
            </p:spPr>
            <p:txBody>
              <a:bodyPr/>
              <a:lstStyle/>
              <a:p>
                <a:r>
                  <a:rPr lang="en-US">
                    <a:noFill/>
                  </a:rPr>
                  <a:t> </a:t>
                </a:r>
              </a:p>
            </p:txBody>
          </p:sp>
        </mc:Fallback>
      </mc:AlternateContent>
      <p:sp>
        <p:nvSpPr>
          <p:cNvPr id="16" name="Lưu Đồ: Thay đổi Tiến Trình 15">
            <a:extLst>
              <a:ext uri="{FF2B5EF4-FFF2-40B4-BE49-F238E27FC236}">
                <a16:creationId xmlns:a16="http://schemas.microsoft.com/office/drawing/2014/main" id="{24D6FAA2-093C-42F8-0A19-C8CCAF9C4A11}"/>
              </a:ext>
            </a:extLst>
          </p:cNvPr>
          <p:cNvSpPr/>
          <p:nvPr/>
        </p:nvSpPr>
        <p:spPr>
          <a:xfrm>
            <a:off x="7114279" y="445987"/>
            <a:ext cx="4059441" cy="1239052"/>
          </a:xfrm>
          <a:prstGeom prst="flowChartAlternateProcess">
            <a:avLst/>
          </a:prstGeom>
          <a:solidFill>
            <a:srgbClr val="F9B3A0"/>
          </a:solidFill>
          <a:ln>
            <a:solidFill>
              <a:srgbClr val="F9B3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Arial" panose="020B0604020202020204" pitchFamily="34" charset="0"/>
                <a:cs typeface="Arial" panose="020B0604020202020204" pitchFamily="34" charset="0"/>
              </a:rPr>
              <a:t>KẾT LUẬN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arn(inVertical)">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Effect transition="in" filter="fade">
                                      <p:cBhvr>
                                        <p:cTn id="17" dur="500"/>
                                        <p:tgtEl>
                                          <p:spTgt spid="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xEl>
                                              <p:pRg st="2" end="2"/>
                                            </p:txEl>
                                          </p:spTgt>
                                        </p:tgtEl>
                                        <p:attrNameLst>
                                          <p:attrName>style.visibility</p:attrName>
                                        </p:attrNameLst>
                                      </p:cBhvr>
                                      <p:to>
                                        <p:strVal val="visible"/>
                                      </p:to>
                                    </p:set>
                                    <p:animEffect transition="in" filter="fade">
                                      <p:cBhvr>
                                        <p:cTn id="22"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468673" y="893287"/>
            <a:ext cx="15350655" cy="8500425"/>
          </a:xfrm>
          <a:prstGeom prst="rect">
            <a:avLst/>
          </a:prstGeom>
        </p:spPr>
      </p:pic>
      <p:pic>
        <p:nvPicPr>
          <p:cNvPr id="3" name="Picture 3"/>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70488" y="1171168"/>
            <a:ext cx="14347024" cy="7944664"/>
          </a:xfrm>
          <a:prstGeom prst="rect">
            <a:avLst/>
          </a:prstGeom>
        </p:spPr>
      </p:pic>
      <p:pic>
        <p:nvPicPr>
          <p:cNvPr id="6" name="Picture 6"/>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72074" y="2775169"/>
            <a:ext cx="1388183" cy="1609488"/>
          </a:xfrm>
          <a:prstGeom prst="rect">
            <a:avLst/>
          </a:prstGeom>
        </p:spPr>
      </p:pic>
      <p:pic>
        <p:nvPicPr>
          <p:cNvPr id="7" name="Picture 7"/>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7185378" y="4353814"/>
            <a:ext cx="1299101" cy="1167567"/>
          </a:xfrm>
          <a:prstGeom prst="rect">
            <a:avLst/>
          </a:prstGeom>
        </p:spPr>
      </p:pic>
      <p:pic>
        <p:nvPicPr>
          <p:cNvPr id="8" name="Picture 8"/>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28700" y="7876026"/>
            <a:ext cx="1382274" cy="1382274"/>
          </a:xfrm>
          <a:prstGeom prst="rect">
            <a:avLst/>
          </a:prstGeom>
        </p:spPr>
      </p:pic>
      <p:pic>
        <p:nvPicPr>
          <p:cNvPr id="9" name="Picture 9"/>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472142">
            <a:off x="551965" y="750449"/>
            <a:ext cx="953470" cy="841437"/>
          </a:xfrm>
          <a:prstGeom prst="rect">
            <a:avLst/>
          </a:prstGeom>
        </p:spPr>
      </p:pic>
      <p:pic>
        <p:nvPicPr>
          <p:cNvPr id="10" name="Picture 10"/>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5588079" y="295445"/>
            <a:ext cx="1937093" cy="2152325"/>
          </a:xfrm>
          <a:prstGeom prst="rect">
            <a:avLst/>
          </a:prstGeom>
        </p:spPr>
      </p:pic>
      <p:pic>
        <p:nvPicPr>
          <p:cNvPr id="11" name="Picture 11"/>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972673" y="7737441"/>
            <a:ext cx="1693310" cy="1659443"/>
          </a:xfrm>
          <a:prstGeom prst="rect">
            <a:avLst/>
          </a:prstGeom>
        </p:spPr>
      </p:pic>
      <p:pic>
        <p:nvPicPr>
          <p:cNvPr id="14" name="Hình ảnh 13">
            <a:extLst>
              <a:ext uri="{FF2B5EF4-FFF2-40B4-BE49-F238E27FC236}">
                <a16:creationId xmlns:a16="http://schemas.microsoft.com/office/drawing/2014/main" id="{CFB3A8AB-2293-498E-8B78-42B5F6C8D099}"/>
              </a:ext>
            </a:extLst>
          </p:cNvPr>
          <p:cNvPicPr>
            <a:picLocks noChangeAspect="1"/>
          </p:cNvPicPr>
          <p:nvPr/>
        </p:nvPicPr>
        <p:blipFill>
          <a:blip r:embed="rId10"/>
          <a:stretch>
            <a:fillRect/>
          </a:stretch>
        </p:blipFill>
        <p:spPr>
          <a:xfrm>
            <a:off x="3581682" y="1544277"/>
            <a:ext cx="11124636" cy="3619179"/>
          </a:xfrm>
          <a:prstGeom prst="rect">
            <a:avLst/>
          </a:prstGeom>
        </p:spPr>
      </p:pic>
      <mc:AlternateContent xmlns:mc="http://schemas.openxmlformats.org/markup-compatibility/2006" xmlns:a14="http://schemas.microsoft.com/office/drawing/2010/main">
        <mc:Choice Requires="a14">
          <p:sp>
            <p:nvSpPr>
              <p:cNvPr id="17" name="Hộp Văn bản 16">
                <a:extLst>
                  <a:ext uri="{FF2B5EF4-FFF2-40B4-BE49-F238E27FC236}">
                    <a16:creationId xmlns:a16="http://schemas.microsoft.com/office/drawing/2014/main" id="{5CC7F52A-08DD-6EE1-528A-D4C75625CC39}"/>
                  </a:ext>
                </a:extLst>
              </p:cNvPr>
              <p:cNvSpPr txBox="1"/>
              <p:nvPr/>
            </p:nvSpPr>
            <p:spPr>
              <a:xfrm>
                <a:off x="2797866" y="5594747"/>
                <a:ext cx="12692267" cy="3003258"/>
              </a:xfrm>
              <a:prstGeom prst="rect">
                <a:avLst/>
              </a:prstGeom>
              <a:noFill/>
            </p:spPr>
            <p:txBody>
              <a:bodyPr wrap="square">
                <a:spAutoFit/>
              </a:bodyPr>
              <a:lstStyle/>
              <a:p>
                <a:pPr marL="571500" marR="0" indent="-571500" algn="just">
                  <a:lnSpc>
                    <a:spcPct val="150000"/>
                  </a:lnSpc>
                  <a:spcBef>
                    <a:spcPts val="600"/>
                  </a:spcBef>
                  <a:spcAft>
                    <a:spcPts val="800"/>
                  </a:spcAft>
                  <a:buFont typeface="Symbol" panose="05050102010706020507" pitchFamily="18" charset="2"/>
                  <a:buChar char="-"/>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Các cặp cạnh tương ứng là: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𝐴𝐵</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𝐴𝐶</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𝐵𝐶</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571500" marR="0" indent="-571500" algn="just">
                  <a:lnSpc>
                    <a:spcPct val="150000"/>
                  </a:lnSpc>
                  <a:spcBef>
                    <a:spcPts val="600"/>
                  </a:spcBef>
                  <a:spcAft>
                    <a:spcPts val="800"/>
                  </a:spcAft>
                  <a:buFont typeface="Symbol" panose="05050102010706020507" pitchFamily="18" charset="2"/>
                  <a:buChar char="-"/>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Các cặp góc tương ứng là: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m:t>
                        </m:r>
                      </m:e>
                    </m:acc>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𝐵</m:t>
                        </m:r>
                      </m:e>
                    </m:acc>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𝐵</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e>
                    </m:acc>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𝐶</m:t>
                        </m:r>
                      </m:e>
                    </m:acc>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𝐶</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e>
                    </m:acc>
                  </m:oMath>
                </a14:m>
                <a:r>
                  <a:rPr lang="nl-NL"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7" name="Hộp Văn bản 16">
                <a:extLst>
                  <a:ext uri="{FF2B5EF4-FFF2-40B4-BE49-F238E27FC236}">
                    <a16:creationId xmlns:a16="http://schemas.microsoft.com/office/drawing/2014/main" id="{5CC7F52A-08DD-6EE1-528A-D4C75625CC39}"/>
                  </a:ext>
                </a:extLst>
              </p:cNvPr>
              <p:cNvSpPr txBox="1">
                <a:spLocks noRot="1" noChangeAspect="1" noMove="1" noResize="1" noEditPoints="1" noAdjustHandles="1" noChangeArrowheads="1" noChangeShapeType="1" noTextEdit="1"/>
              </p:cNvSpPr>
              <p:nvPr/>
            </p:nvSpPr>
            <p:spPr>
              <a:xfrm>
                <a:off x="2797866" y="5594747"/>
                <a:ext cx="12692267" cy="3003258"/>
              </a:xfrm>
              <a:prstGeom prst="rect">
                <a:avLst/>
              </a:prstGeom>
              <a:blipFill>
                <a:blip r:embed="rId19"/>
                <a:stretch>
                  <a:fillRect l="-1729" r="-2786" b="-7927"/>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4)">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12" dur="500"/>
                                        <p:tgtEl>
                                          <p:spTgt spid="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17"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10800000">
            <a:off x="0" y="74675"/>
            <a:ext cx="1288066" cy="1337733"/>
          </a:xfrm>
          <a:prstGeom prst="rect">
            <a:avLst/>
          </a:prstGeom>
        </p:spPr>
      </p:pic>
      <p:pic>
        <p:nvPicPr>
          <p:cNvPr id="6" name="Picture 6"/>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089448" flipV="1">
            <a:off x="13851188" y="6962362"/>
            <a:ext cx="4152105" cy="3028441"/>
          </a:xfrm>
          <a:prstGeom prst="rect">
            <a:avLst/>
          </a:prstGeom>
        </p:spPr>
      </p:pic>
      <p:pic>
        <p:nvPicPr>
          <p:cNvPr id="10" name="Picture 10"/>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18211" flipH="1">
            <a:off x="16825298" y="-514839"/>
            <a:ext cx="3649800" cy="2249189"/>
          </a:xfrm>
          <a:prstGeom prst="rect">
            <a:avLst/>
          </a:prstGeom>
        </p:spPr>
      </p:pic>
      <p:pic>
        <p:nvPicPr>
          <p:cNvPr id="11" name="Picture 11"/>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V="1">
            <a:off x="-800705" y="8936826"/>
            <a:ext cx="2341191" cy="1735408"/>
          </a:xfrm>
          <a:prstGeom prst="rect">
            <a:avLst/>
          </a:prstGeom>
        </p:spPr>
      </p:pic>
      <p:sp>
        <p:nvSpPr>
          <p:cNvPr id="20" name="Hộp Văn bản 19">
            <a:extLst>
              <a:ext uri="{FF2B5EF4-FFF2-40B4-BE49-F238E27FC236}">
                <a16:creationId xmlns:a16="http://schemas.microsoft.com/office/drawing/2014/main" id="{EA18453A-DC10-D476-50B9-ECA87897527F}"/>
              </a:ext>
            </a:extLst>
          </p:cNvPr>
          <p:cNvSpPr txBox="1"/>
          <p:nvPr/>
        </p:nvSpPr>
        <p:spPr>
          <a:xfrm>
            <a:off x="3269343" y="352773"/>
            <a:ext cx="12725400" cy="2748253"/>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4.11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cặp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ứng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cặp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ứng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đúng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cặp</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a:t>
            </a:r>
          </a:p>
        </p:txBody>
      </p:sp>
      <p:grpSp>
        <p:nvGrpSpPr>
          <p:cNvPr id="23" name="Nhóm 22">
            <a:extLst>
              <a:ext uri="{FF2B5EF4-FFF2-40B4-BE49-F238E27FC236}">
                <a16:creationId xmlns:a16="http://schemas.microsoft.com/office/drawing/2014/main" id="{DC630F14-90BF-115F-A57A-384ACF4A8F6E}"/>
              </a:ext>
            </a:extLst>
          </p:cNvPr>
          <p:cNvGrpSpPr/>
          <p:nvPr/>
        </p:nvGrpSpPr>
        <p:grpSpPr>
          <a:xfrm>
            <a:off x="963033" y="616712"/>
            <a:ext cx="1997882" cy="1543385"/>
            <a:chOff x="1507318" y="3981115"/>
            <a:chExt cx="1997882" cy="1543385"/>
          </a:xfrm>
        </p:grpSpPr>
        <p:pic>
          <p:nvPicPr>
            <p:cNvPr id="7" name="Picture 7"/>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l="33437" t="30795"/>
            <a:stretch>
              <a:fillRect/>
            </a:stretch>
          </p:blipFill>
          <p:spPr>
            <a:xfrm rot="4821869" flipH="1">
              <a:off x="1506120" y="3982313"/>
              <a:ext cx="1257969" cy="1255573"/>
            </a:xfrm>
            <a:prstGeom prst="rect">
              <a:avLst/>
            </a:prstGeom>
          </p:spPr>
        </p:pic>
        <p:sp>
          <p:nvSpPr>
            <p:cNvPr id="22" name="Bong bóng Lời nói: Hình chữ nhật với Góc Tròn 21">
              <a:extLst>
                <a:ext uri="{FF2B5EF4-FFF2-40B4-BE49-F238E27FC236}">
                  <a16:creationId xmlns:a16="http://schemas.microsoft.com/office/drawing/2014/main" id="{648CD32A-9CE8-E5C9-0DAF-4FE79531D2C7}"/>
                </a:ext>
              </a:extLst>
            </p:cNvPr>
            <p:cNvSpPr/>
            <p:nvPr/>
          </p:nvSpPr>
          <p:spPr>
            <a:xfrm>
              <a:off x="2286000" y="4610100"/>
              <a:ext cx="1219200" cy="914400"/>
            </a:xfrm>
            <a:prstGeom prst="wedgeRoundRectCallout">
              <a:avLst>
                <a:gd name="adj1" fmla="val 29167"/>
                <a:gd name="adj2" fmla="val 57738"/>
                <a:gd name="adj3" fmla="val 16667"/>
              </a:avLst>
            </a:prstGeom>
            <a:solidFill>
              <a:srgbClr val="EE8A4F"/>
            </a:solidFill>
            <a:ln>
              <a:solidFill>
                <a:srgbClr val="EE8A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Arial" panose="020B0604020202020204" pitchFamily="34" charset="0"/>
                  <a:cs typeface="Arial" panose="020B0604020202020204" pitchFamily="34" charset="0"/>
                </a:rPr>
                <a:t>?</a:t>
              </a:r>
            </a:p>
          </p:txBody>
        </p:sp>
      </p:grpSp>
      <p:pic>
        <p:nvPicPr>
          <p:cNvPr id="24" name="Hình ảnh 23">
            <a:extLst>
              <a:ext uri="{FF2B5EF4-FFF2-40B4-BE49-F238E27FC236}">
                <a16:creationId xmlns:a16="http://schemas.microsoft.com/office/drawing/2014/main" id="{564AA521-44F9-F2D2-D8BD-7086CA1504EC}"/>
              </a:ext>
            </a:extLst>
          </p:cNvPr>
          <p:cNvPicPr>
            <a:picLocks noChangeAspect="1"/>
          </p:cNvPicPr>
          <p:nvPr/>
        </p:nvPicPr>
        <p:blipFill>
          <a:blip r:embed="rId7"/>
          <a:stretch>
            <a:fillRect/>
          </a:stretch>
        </p:blipFill>
        <p:spPr>
          <a:xfrm>
            <a:off x="3505547" y="3727533"/>
            <a:ext cx="11276906" cy="454112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left)">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ppt_w</p:attrName>
                                        </p:attrNameLst>
                                      </p:cBhvr>
                                      <p:tavLst>
                                        <p:tav tm="0">
                                          <p:val>
                                            <p:fltVal val="0"/>
                                          </p:val>
                                        </p:tav>
                                        <p:tav tm="100000">
                                          <p:val>
                                            <p:strVal val="#ppt_w"/>
                                          </p:val>
                                        </p:tav>
                                      </p:tavLst>
                                    </p:anim>
                                    <p:anim calcmode="lin" valueType="num">
                                      <p:cBhvr>
                                        <p:cTn id="16" dur="500" fill="hold"/>
                                        <p:tgtEl>
                                          <p:spTgt spid="24"/>
                                        </p:tgtEl>
                                        <p:attrNameLst>
                                          <p:attrName>ppt_h</p:attrName>
                                        </p:attrNameLst>
                                      </p:cBhvr>
                                      <p:tavLst>
                                        <p:tav tm="0">
                                          <p:val>
                                            <p:fltVal val="0"/>
                                          </p:val>
                                        </p:tav>
                                        <p:tav tm="100000">
                                          <p:val>
                                            <p:strVal val="#ppt_h"/>
                                          </p:val>
                                        </p:tav>
                                      </p:tavLst>
                                    </p:anim>
                                    <p:anim calcmode="lin" valueType="num">
                                      <p:cBhvr>
                                        <p:cTn id="17" dur="500" fill="hold"/>
                                        <p:tgtEl>
                                          <p:spTgt spid="24"/>
                                        </p:tgtEl>
                                        <p:attrNameLst>
                                          <p:attrName>style.rotation</p:attrName>
                                        </p:attrNameLst>
                                      </p:cBhvr>
                                      <p:tavLst>
                                        <p:tav tm="0">
                                          <p:val>
                                            <p:fltVal val="90"/>
                                          </p:val>
                                        </p:tav>
                                        <p:tav tm="100000">
                                          <p:val>
                                            <p:fltVal val="0"/>
                                          </p:val>
                                        </p:tav>
                                      </p:tavLst>
                                    </p:anim>
                                    <p:animEffect transition="in" filter="fade">
                                      <p:cBhvr>
                                        <p:cTn id="1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270</TotalTime>
  <Words>1874</Words>
  <Application>Microsoft Office PowerPoint</Application>
  <PresentationFormat>Custom</PresentationFormat>
  <Paragraphs>172</Paragraphs>
  <Slides>38</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38</vt:i4>
      </vt:variant>
    </vt:vector>
  </HeadingPairs>
  <TitlesOfParts>
    <vt:vector size="46" baseType="lpstr">
      <vt:lpstr>Calibri</vt:lpstr>
      <vt:lpstr>Arial</vt:lpstr>
      <vt:lpstr>.VnUniverse</vt:lpstr>
      <vt:lpstr>Cambria Math</vt:lpstr>
      <vt:lpstr>Symbol</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Orange Minimal Kids English Lesson Presentation</dc:title>
  <dc:creator>Lê Thảo</dc:creator>
  <cp:lastModifiedBy>Nguyễn Thành công</cp:lastModifiedBy>
  <cp:revision>6</cp:revision>
  <dcterms:created xsi:type="dcterms:W3CDTF">2006-08-16T00:00:00Z</dcterms:created>
  <dcterms:modified xsi:type="dcterms:W3CDTF">2026-06-07T07:44:46Z</dcterms:modified>
  <dc:identifier>DAFO_vq2ktk</dc:identifier>
</cp:coreProperties>
</file>